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4" r:id="rId3"/>
    <p:sldId id="278" r:id="rId4"/>
    <p:sldId id="268" r:id="rId5"/>
    <p:sldId id="272" r:id="rId6"/>
    <p:sldId id="279" r:id="rId7"/>
    <p:sldId id="273" r:id="rId8"/>
    <p:sldId id="291" r:id="rId9"/>
    <p:sldId id="287" r:id="rId10"/>
    <p:sldId id="288" r:id="rId11"/>
    <p:sldId id="289" r:id="rId12"/>
    <p:sldId id="269" r:id="rId13"/>
    <p:sldId id="275" r:id="rId14"/>
    <p:sldId id="276" r:id="rId15"/>
    <p:sldId id="277" r:id="rId16"/>
    <p:sldId id="285" r:id="rId17"/>
    <p:sldId id="281" r:id="rId18"/>
    <p:sldId id="282" r:id="rId19"/>
    <p:sldId id="283" r:id="rId20"/>
    <p:sldId id="258" r:id="rId21"/>
    <p:sldId id="286" r:id="rId22"/>
  </p:sldIdLst>
  <p:sldSz cx="9144000" cy="6858000" type="screen4x3"/>
  <p:notesSz cx="6788150" cy="99234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9F1411-2C6C-4C2C-B39A-66B4A101114B}" type="doc">
      <dgm:prSet loTypeId="urn:microsoft.com/office/officeart/2005/8/layout/hierarchy6" loCatId="hierarchy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080037E-241F-4419-A4BC-89C4446A9821}">
      <dgm:prSet phldrT="[Текст]" custT="1"/>
      <dgm:spPr/>
      <dgm:t>
        <a:bodyPr/>
        <a:lstStyle/>
        <a:p>
          <a:r>
            <a:rPr lang="ru-RU" sz="1800" dirty="0" smtClean="0"/>
            <a:t>ТР ТС</a:t>
          </a:r>
          <a:r>
            <a:rPr lang="en-US" sz="1800" dirty="0" smtClean="0"/>
            <a:t> </a:t>
          </a:r>
          <a:r>
            <a:rPr lang="ru-RU" sz="1800" dirty="0" smtClean="0"/>
            <a:t>НВО 004/2011</a:t>
          </a:r>
          <a:endParaRPr lang="ru-RU" sz="1800" dirty="0"/>
        </a:p>
      </dgm:t>
    </dgm:pt>
    <dgm:pt modelId="{476977E7-C585-48ED-BB2D-5F9A5F674067}" type="parTrans" cxnId="{0C2FD681-7FC6-4B2C-84D8-0223182E2C07}">
      <dgm:prSet/>
      <dgm:spPr/>
      <dgm:t>
        <a:bodyPr/>
        <a:lstStyle/>
        <a:p>
          <a:endParaRPr lang="ru-RU"/>
        </a:p>
      </dgm:t>
    </dgm:pt>
    <dgm:pt modelId="{4B2D32E5-80EF-44F6-989F-D6E76F5CAFC0}" type="sibTrans" cxnId="{0C2FD681-7FC6-4B2C-84D8-0223182E2C07}">
      <dgm:prSet/>
      <dgm:spPr/>
      <dgm:t>
        <a:bodyPr/>
        <a:lstStyle/>
        <a:p>
          <a:endParaRPr lang="ru-RU"/>
        </a:p>
      </dgm:t>
    </dgm:pt>
    <dgm:pt modelId="{B4C3AEBC-E182-4555-90E9-2E721C0B71B2}">
      <dgm:prSet phldrT="[Текст]" custT="1"/>
      <dgm:spPr/>
      <dgm:t>
        <a:bodyPr/>
        <a:lstStyle/>
        <a:p>
          <a:r>
            <a:rPr lang="ru-RU" sz="1600" dirty="0" smtClean="0"/>
            <a:t>Порядок подтверждения соответствия НВО требованиям ТР ТС 004/2011</a:t>
          </a:r>
          <a:endParaRPr lang="ru-RU" sz="1600" dirty="0"/>
        </a:p>
      </dgm:t>
    </dgm:pt>
    <dgm:pt modelId="{B389881C-BB97-4AC4-83FE-3DD6DCCFC886}" type="parTrans" cxnId="{E033D3E0-2B8C-4BA8-8446-FF5773C4B81B}">
      <dgm:prSet/>
      <dgm:spPr/>
      <dgm:t>
        <a:bodyPr/>
        <a:lstStyle/>
        <a:p>
          <a:endParaRPr lang="ru-RU"/>
        </a:p>
      </dgm:t>
    </dgm:pt>
    <dgm:pt modelId="{17BB1623-19EC-4DD1-A325-5EE382199294}" type="sibTrans" cxnId="{E033D3E0-2B8C-4BA8-8446-FF5773C4B81B}">
      <dgm:prSet/>
      <dgm:spPr/>
      <dgm:t>
        <a:bodyPr/>
        <a:lstStyle/>
        <a:p>
          <a:endParaRPr lang="ru-RU"/>
        </a:p>
      </dgm:t>
    </dgm:pt>
    <dgm:pt modelId="{7003999A-7D67-4D53-A116-FC4E0C5392A2}">
      <dgm:prSet phldrT="[Текст]" custT="1"/>
      <dgm:spPr/>
      <dgm:t>
        <a:bodyPr/>
        <a:lstStyle/>
        <a:p>
          <a:r>
            <a:rPr lang="ru-RU" sz="1600" dirty="0" smtClean="0"/>
            <a:t>Порядок проведения испытаний НВО</a:t>
          </a:r>
          <a:endParaRPr lang="ru-RU" sz="1600" dirty="0"/>
        </a:p>
      </dgm:t>
    </dgm:pt>
    <dgm:pt modelId="{FB7F747F-EC51-45AD-8FB2-1698F1F7A3D2}" type="parTrans" cxnId="{4CA12D63-272E-4F3F-8BCC-932ECE012C64}">
      <dgm:prSet/>
      <dgm:spPr/>
      <dgm:t>
        <a:bodyPr/>
        <a:lstStyle/>
        <a:p>
          <a:endParaRPr lang="ru-RU"/>
        </a:p>
      </dgm:t>
    </dgm:pt>
    <dgm:pt modelId="{50527477-8A7F-4718-926D-6978F0E610F1}" type="sibTrans" cxnId="{4CA12D63-272E-4F3F-8BCC-932ECE012C64}">
      <dgm:prSet/>
      <dgm:spPr/>
      <dgm:t>
        <a:bodyPr/>
        <a:lstStyle/>
        <a:p>
          <a:endParaRPr lang="ru-RU"/>
        </a:p>
      </dgm:t>
    </dgm:pt>
    <dgm:pt modelId="{AB2720E7-5068-410A-BC62-A44EB32AB43F}">
      <dgm:prSet phldrT="[Текст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ru-RU" sz="1600" dirty="0" smtClean="0"/>
            <a:t>Порядок проведения анализа состояния производства</a:t>
          </a:r>
          <a:endParaRPr lang="ru-RU" sz="1600" dirty="0"/>
        </a:p>
      </dgm:t>
    </dgm:pt>
    <dgm:pt modelId="{7E5CA2FD-ABEC-4E68-9A25-14BC5D67FC82}" type="parTrans" cxnId="{B4845482-9C63-49BC-96AA-57E4BA0B0B21}">
      <dgm:prSet/>
      <dgm:spPr/>
      <dgm:t>
        <a:bodyPr/>
        <a:lstStyle/>
        <a:p>
          <a:endParaRPr lang="ru-RU"/>
        </a:p>
      </dgm:t>
    </dgm:pt>
    <dgm:pt modelId="{3E4EDC6B-D8EC-4CA8-93D4-9CAC1AA6D99C}" type="sibTrans" cxnId="{B4845482-9C63-49BC-96AA-57E4BA0B0B21}">
      <dgm:prSet/>
      <dgm:spPr/>
      <dgm:t>
        <a:bodyPr/>
        <a:lstStyle/>
        <a:p>
          <a:endParaRPr lang="ru-RU"/>
        </a:p>
      </dgm:t>
    </dgm:pt>
    <dgm:pt modelId="{F7142C4D-5D1F-4DF0-99FC-37BD1B1609E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200" dirty="0" smtClean="0"/>
            <a:t>Принят решением КТС (№768 от 16 августа 2011)</a:t>
          </a:r>
          <a:endParaRPr lang="ru-RU" sz="1200" dirty="0"/>
        </a:p>
      </dgm:t>
    </dgm:pt>
    <dgm:pt modelId="{441675E4-4E0C-4DBA-9922-7E4ACE3E6137}" type="parTrans" cxnId="{22FA5CD1-C894-4371-8231-ABEB69521B0E}">
      <dgm:prSet/>
      <dgm:spPr/>
      <dgm:t>
        <a:bodyPr/>
        <a:lstStyle/>
        <a:p>
          <a:endParaRPr lang="ru-RU"/>
        </a:p>
      </dgm:t>
    </dgm:pt>
    <dgm:pt modelId="{933A67DF-8EDA-44DB-8852-90E936871BA3}" type="sibTrans" cxnId="{22FA5CD1-C894-4371-8231-ABEB69521B0E}">
      <dgm:prSet/>
      <dgm:spPr/>
      <dgm:t>
        <a:bodyPr/>
        <a:lstStyle/>
        <a:p>
          <a:endParaRPr lang="ru-RU"/>
        </a:p>
      </dgm:t>
    </dgm:pt>
    <dgm:pt modelId="{D5035BAB-1B90-4A15-A2D3-E2CEE3C3C589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Статус принимаемого документа</a:t>
          </a:r>
          <a:r>
            <a:rPr lang="en-US" sz="1400" dirty="0" smtClean="0">
              <a:solidFill>
                <a:srgbClr val="FF0000"/>
              </a:solidFill>
            </a:rPr>
            <a:t>???</a:t>
          </a:r>
        </a:p>
        <a:p>
          <a:r>
            <a:rPr lang="en-US" sz="800" dirty="0" smtClean="0">
              <a:solidFill>
                <a:srgbClr val="FF0000"/>
              </a:solidFill>
            </a:rPr>
            <a:t>(</a:t>
          </a:r>
          <a:r>
            <a:rPr lang="ru-RU" sz="800" dirty="0" smtClean="0">
              <a:solidFill>
                <a:srgbClr val="FF0000"/>
              </a:solidFill>
            </a:rPr>
            <a:t>пункт 10 плана</a:t>
          </a:r>
          <a:r>
            <a:rPr lang="en-US" sz="800" dirty="0" smtClean="0">
              <a:solidFill>
                <a:srgbClr val="FF0000"/>
              </a:solidFill>
            </a:rPr>
            <a:t>)</a:t>
          </a:r>
          <a:endParaRPr lang="ru-RU" sz="800" dirty="0">
            <a:solidFill>
              <a:srgbClr val="FF0000"/>
            </a:solidFill>
          </a:endParaRPr>
        </a:p>
      </dgm:t>
    </dgm:pt>
    <dgm:pt modelId="{97F1D9B9-12DB-4BD3-9A95-B22F661DB3FD}" type="parTrans" cxnId="{51F8F813-4A6E-469F-BCC1-485061341BFD}">
      <dgm:prSet/>
      <dgm:spPr/>
      <dgm:t>
        <a:bodyPr/>
        <a:lstStyle/>
        <a:p>
          <a:endParaRPr lang="ru-RU"/>
        </a:p>
      </dgm:t>
    </dgm:pt>
    <dgm:pt modelId="{FA0A494C-FBEA-4D67-A906-0C5D66CC3443}" type="sibTrans" cxnId="{51F8F813-4A6E-469F-BCC1-485061341BFD}">
      <dgm:prSet/>
      <dgm:spPr/>
      <dgm:t>
        <a:bodyPr/>
        <a:lstStyle/>
        <a:p>
          <a:endParaRPr lang="ru-RU"/>
        </a:p>
      </dgm:t>
    </dgm:pt>
    <dgm:pt modelId="{E377CA03-2878-4C70-B9DE-10E436CF4605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400" dirty="0" smtClean="0">
              <a:solidFill>
                <a:srgbClr val="FF0000"/>
              </a:solidFill>
            </a:rPr>
            <a:t>Статус принимаемых документов</a:t>
          </a:r>
          <a:r>
            <a:rPr lang="en-US" sz="1400" dirty="0" smtClean="0">
              <a:solidFill>
                <a:srgbClr val="FF0000"/>
              </a:solidFill>
            </a:rPr>
            <a:t>???</a:t>
          </a:r>
          <a:endParaRPr lang="ru-RU" sz="1400" dirty="0" smtClean="0">
            <a:solidFill>
              <a:srgbClr val="FF0000"/>
            </a:solidFill>
          </a:endParaRPr>
        </a:p>
        <a:p>
          <a:r>
            <a:rPr lang="en-US" sz="800" dirty="0" smtClean="0">
              <a:solidFill>
                <a:srgbClr val="FF0000"/>
              </a:solidFill>
            </a:rPr>
            <a:t>(</a:t>
          </a:r>
          <a:r>
            <a:rPr lang="ru-RU" sz="800" dirty="0" smtClean="0">
              <a:solidFill>
                <a:srgbClr val="FF0000"/>
              </a:solidFill>
            </a:rPr>
            <a:t>пункт 1</a:t>
          </a:r>
          <a:r>
            <a:rPr lang="en-US" sz="800" dirty="0" smtClean="0">
              <a:solidFill>
                <a:srgbClr val="FF0000"/>
              </a:solidFill>
            </a:rPr>
            <a:t>1</a:t>
          </a:r>
          <a:r>
            <a:rPr lang="ru-RU" sz="800" dirty="0" smtClean="0">
              <a:solidFill>
                <a:srgbClr val="FF0000"/>
              </a:solidFill>
            </a:rPr>
            <a:t>  и 14 плана</a:t>
          </a:r>
          <a:r>
            <a:rPr lang="en-US" sz="800" dirty="0" smtClean="0">
              <a:solidFill>
                <a:srgbClr val="FF0000"/>
              </a:solidFill>
            </a:rPr>
            <a:t>)</a:t>
          </a:r>
          <a:endParaRPr lang="ru-RU" sz="800" dirty="0">
            <a:solidFill>
              <a:srgbClr val="FF0000"/>
            </a:solidFill>
          </a:endParaRPr>
        </a:p>
      </dgm:t>
    </dgm:pt>
    <dgm:pt modelId="{E635D8C8-789C-4261-8D76-F92122BAA171}" type="parTrans" cxnId="{616F5655-6719-4184-BA51-8DF3D86504C3}">
      <dgm:prSet/>
      <dgm:spPr/>
      <dgm:t>
        <a:bodyPr/>
        <a:lstStyle/>
        <a:p>
          <a:endParaRPr lang="ru-RU"/>
        </a:p>
      </dgm:t>
    </dgm:pt>
    <dgm:pt modelId="{AB34B110-B388-4C7B-8A41-32260CDF3B0E}" type="sibTrans" cxnId="{616F5655-6719-4184-BA51-8DF3D86504C3}">
      <dgm:prSet/>
      <dgm:spPr/>
      <dgm:t>
        <a:bodyPr/>
        <a:lstStyle/>
        <a:p>
          <a:endParaRPr lang="ru-RU"/>
        </a:p>
      </dgm:t>
    </dgm:pt>
    <dgm:pt modelId="{150538A1-8315-41AA-A0AD-81A897F82914}" type="pres">
      <dgm:prSet presAssocID="{999F1411-2C6C-4C2C-B39A-66B4A101114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A12676-23C2-4859-9F58-57835D53198E}" type="pres">
      <dgm:prSet presAssocID="{999F1411-2C6C-4C2C-B39A-66B4A101114B}" presName="hierFlow" presStyleCnt="0"/>
      <dgm:spPr/>
    </dgm:pt>
    <dgm:pt modelId="{63FFE74E-9D9B-4C60-A86C-16F676E4A2E4}" type="pres">
      <dgm:prSet presAssocID="{999F1411-2C6C-4C2C-B39A-66B4A101114B}" presName="firstBuf" presStyleCnt="0"/>
      <dgm:spPr/>
    </dgm:pt>
    <dgm:pt modelId="{BF6F7459-6CA7-4A3A-B687-B9A7B442AB0C}" type="pres">
      <dgm:prSet presAssocID="{999F1411-2C6C-4C2C-B39A-66B4A101114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881D98C-2DA4-4DC8-86AD-40DE640527E9}" type="pres">
      <dgm:prSet presAssocID="{B080037E-241F-4419-A4BC-89C4446A9821}" presName="Name14" presStyleCnt="0"/>
      <dgm:spPr/>
    </dgm:pt>
    <dgm:pt modelId="{65DBB678-2764-48F2-97D5-1B97BE77D8CA}" type="pres">
      <dgm:prSet presAssocID="{B080037E-241F-4419-A4BC-89C4446A982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324B53-7D56-4D63-A463-22B9F8A354D9}" type="pres">
      <dgm:prSet presAssocID="{B080037E-241F-4419-A4BC-89C4446A9821}" presName="hierChild2" presStyleCnt="0"/>
      <dgm:spPr/>
    </dgm:pt>
    <dgm:pt modelId="{C18C83F4-D894-42D8-804F-7EB5049F4323}" type="pres">
      <dgm:prSet presAssocID="{B389881C-BB97-4AC4-83FE-3DD6DCCFC886}" presName="Name19" presStyleLbl="parChTrans1D2" presStyleIdx="0" presStyleCnt="1"/>
      <dgm:spPr/>
      <dgm:t>
        <a:bodyPr/>
        <a:lstStyle/>
        <a:p>
          <a:endParaRPr lang="ru-RU"/>
        </a:p>
      </dgm:t>
    </dgm:pt>
    <dgm:pt modelId="{16A91D78-9AF4-4EC2-8288-A8283D211FE0}" type="pres">
      <dgm:prSet presAssocID="{B4C3AEBC-E182-4555-90E9-2E721C0B71B2}" presName="Name21" presStyleCnt="0"/>
      <dgm:spPr/>
    </dgm:pt>
    <dgm:pt modelId="{7F370360-6090-4E74-9048-E354BBC6ADED}" type="pres">
      <dgm:prSet presAssocID="{B4C3AEBC-E182-4555-90E9-2E721C0B71B2}" presName="level2Shape" presStyleLbl="node2" presStyleIdx="0" presStyleCnt="1" custScaleX="223190"/>
      <dgm:spPr/>
      <dgm:t>
        <a:bodyPr/>
        <a:lstStyle/>
        <a:p>
          <a:endParaRPr lang="ru-RU"/>
        </a:p>
      </dgm:t>
    </dgm:pt>
    <dgm:pt modelId="{CBF88798-5AB5-4CC1-8639-D617ED2310A3}" type="pres">
      <dgm:prSet presAssocID="{B4C3AEBC-E182-4555-90E9-2E721C0B71B2}" presName="hierChild3" presStyleCnt="0"/>
      <dgm:spPr/>
    </dgm:pt>
    <dgm:pt modelId="{474EBC75-25CD-4AF1-9169-53BF79E8752A}" type="pres">
      <dgm:prSet presAssocID="{FB7F747F-EC51-45AD-8FB2-1698F1F7A3D2}" presName="Name19" presStyleLbl="parChTrans1D3" presStyleIdx="0" presStyleCnt="2"/>
      <dgm:spPr/>
      <dgm:t>
        <a:bodyPr/>
        <a:lstStyle/>
        <a:p>
          <a:endParaRPr lang="ru-RU"/>
        </a:p>
      </dgm:t>
    </dgm:pt>
    <dgm:pt modelId="{2026F2C4-F652-4698-A894-B36390B31FB6}" type="pres">
      <dgm:prSet presAssocID="{7003999A-7D67-4D53-A116-FC4E0C5392A2}" presName="Name21" presStyleCnt="0"/>
      <dgm:spPr/>
    </dgm:pt>
    <dgm:pt modelId="{E972BEC3-851F-485D-8B05-5E9B9F09B112}" type="pres">
      <dgm:prSet presAssocID="{7003999A-7D67-4D53-A116-FC4E0C5392A2}" presName="level2Shape" presStyleLbl="node3" presStyleIdx="0" presStyleCnt="2"/>
      <dgm:spPr/>
      <dgm:t>
        <a:bodyPr/>
        <a:lstStyle/>
        <a:p>
          <a:endParaRPr lang="ru-RU"/>
        </a:p>
      </dgm:t>
    </dgm:pt>
    <dgm:pt modelId="{9F5FE237-573A-4B4C-8687-D7CF1B66079F}" type="pres">
      <dgm:prSet presAssocID="{7003999A-7D67-4D53-A116-FC4E0C5392A2}" presName="hierChild3" presStyleCnt="0"/>
      <dgm:spPr/>
    </dgm:pt>
    <dgm:pt modelId="{E77EB885-C9F5-4F67-813C-A022D1319D4D}" type="pres">
      <dgm:prSet presAssocID="{7E5CA2FD-ABEC-4E68-9A25-14BC5D67FC82}" presName="Name19" presStyleLbl="parChTrans1D3" presStyleIdx="1" presStyleCnt="2"/>
      <dgm:spPr/>
      <dgm:t>
        <a:bodyPr/>
        <a:lstStyle/>
        <a:p>
          <a:endParaRPr lang="ru-RU"/>
        </a:p>
      </dgm:t>
    </dgm:pt>
    <dgm:pt modelId="{A679C472-F8F6-4D14-9A3F-84306CD85573}" type="pres">
      <dgm:prSet presAssocID="{AB2720E7-5068-410A-BC62-A44EB32AB43F}" presName="Name21" presStyleCnt="0"/>
      <dgm:spPr/>
    </dgm:pt>
    <dgm:pt modelId="{D1C9F8BE-597E-4431-BD97-CE4DF275B03E}" type="pres">
      <dgm:prSet presAssocID="{AB2720E7-5068-410A-BC62-A44EB32AB43F}" presName="level2Shape" presStyleLbl="node3" presStyleIdx="1" presStyleCnt="2"/>
      <dgm:spPr/>
      <dgm:t>
        <a:bodyPr/>
        <a:lstStyle/>
        <a:p>
          <a:endParaRPr lang="ru-RU"/>
        </a:p>
      </dgm:t>
    </dgm:pt>
    <dgm:pt modelId="{70BC8289-4F6F-4E4B-8FD6-C19F875019AE}" type="pres">
      <dgm:prSet presAssocID="{AB2720E7-5068-410A-BC62-A44EB32AB43F}" presName="hierChild3" presStyleCnt="0"/>
      <dgm:spPr/>
    </dgm:pt>
    <dgm:pt modelId="{22C82036-136F-4CD6-909B-1FB1154F5241}" type="pres">
      <dgm:prSet presAssocID="{999F1411-2C6C-4C2C-B39A-66B4A101114B}" presName="bgShapesFlow" presStyleCnt="0"/>
      <dgm:spPr/>
    </dgm:pt>
    <dgm:pt modelId="{EFF16751-32B8-4DB2-B695-DD866DAAA14B}" type="pres">
      <dgm:prSet presAssocID="{F7142C4D-5D1F-4DF0-99FC-37BD1B1609EB}" presName="rectComp" presStyleCnt="0"/>
      <dgm:spPr/>
    </dgm:pt>
    <dgm:pt modelId="{29270619-1648-4F1F-B9FB-F6AE48905320}" type="pres">
      <dgm:prSet presAssocID="{F7142C4D-5D1F-4DF0-99FC-37BD1B1609EB}" presName="bgRect" presStyleLbl="bgShp" presStyleIdx="0" presStyleCnt="3"/>
      <dgm:spPr/>
      <dgm:t>
        <a:bodyPr/>
        <a:lstStyle/>
        <a:p>
          <a:endParaRPr lang="ru-RU"/>
        </a:p>
      </dgm:t>
    </dgm:pt>
    <dgm:pt modelId="{0B525A0E-ABCF-4FF5-8AAA-0B333337A9C6}" type="pres">
      <dgm:prSet presAssocID="{F7142C4D-5D1F-4DF0-99FC-37BD1B1609EB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58623-C8BD-470C-9651-DFC3666ADA8E}" type="pres">
      <dgm:prSet presAssocID="{F7142C4D-5D1F-4DF0-99FC-37BD1B1609EB}" presName="spComp" presStyleCnt="0"/>
      <dgm:spPr/>
    </dgm:pt>
    <dgm:pt modelId="{32FE5E7F-F88F-413E-8638-ED5BE3BBF218}" type="pres">
      <dgm:prSet presAssocID="{F7142C4D-5D1F-4DF0-99FC-37BD1B1609EB}" presName="vSp" presStyleCnt="0"/>
      <dgm:spPr/>
    </dgm:pt>
    <dgm:pt modelId="{FDA85BEA-DE0E-4281-B5B0-2B96A1B2EA61}" type="pres">
      <dgm:prSet presAssocID="{D5035BAB-1B90-4A15-A2D3-E2CEE3C3C589}" presName="rectComp" presStyleCnt="0"/>
      <dgm:spPr/>
    </dgm:pt>
    <dgm:pt modelId="{3B17D725-A50B-4A96-BF5C-CBD7550F2766}" type="pres">
      <dgm:prSet presAssocID="{D5035BAB-1B90-4A15-A2D3-E2CEE3C3C589}" presName="bgRect" presStyleLbl="bgShp" presStyleIdx="1" presStyleCnt="3"/>
      <dgm:spPr/>
      <dgm:t>
        <a:bodyPr/>
        <a:lstStyle/>
        <a:p>
          <a:endParaRPr lang="ru-RU"/>
        </a:p>
      </dgm:t>
    </dgm:pt>
    <dgm:pt modelId="{CD5D79DC-D53A-4908-A66F-7F4486105647}" type="pres">
      <dgm:prSet presAssocID="{D5035BAB-1B90-4A15-A2D3-E2CEE3C3C589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6BDD5-CDA8-40ED-AE28-7943491D2C91}" type="pres">
      <dgm:prSet presAssocID="{D5035BAB-1B90-4A15-A2D3-E2CEE3C3C589}" presName="spComp" presStyleCnt="0"/>
      <dgm:spPr/>
    </dgm:pt>
    <dgm:pt modelId="{93D4F6CC-B74E-4B39-A1E5-4CA711ADE9AB}" type="pres">
      <dgm:prSet presAssocID="{D5035BAB-1B90-4A15-A2D3-E2CEE3C3C589}" presName="vSp" presStyleCnt="0"/>
      <dgm:spPr/>
    </dgm:pt>
    <dgm:pt modelId="{0CDBA920-DAB8-4759-ADFB-FA016258774B}" type="pres">
      <dgm:prSet presAssocID="{E377CA03-2878-4C70-B9DE-10E436CF4605}" presName="rectComp" presStyleCnt="0"/>
      <dgm:spPr/>
    </dgm:pt>
    <dgm:pt modelId="{C555DAA2-3CFE-4C08-8AFF-3D7CAC4E4002}" type="pres">
      <dgm:prSet presAssocID="{E377CA03-2878-4C70-B9DE-10E436CF4605}" presName="bgRect" presStyleLbl="bgShp" presStyleIdx="2" presStyleCnt="3"/>
      <dgm:spPr/>
      <dgm:t>
        <a:bodyPr/>
        <a:lstStyle/>
        <a:p>
          <a:endParaRPr lang="ru-RU"/>
        </a:p>
      </dgm:t>
    </dgm:pt>
    <dgm:pt modelId="{F3091F95-D8C0-4F9D-9963-D3ED00C94C0C}" type="pres">
      <dgm:prSet presAssocID="{E377CA03-2878-4C70-B9DE-10E436CF4605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FA5CD1-C894-4371-8231-ABEB69521B0E}" srcId="{999F1411-2C6C-4C2C-B39A-66B4A101114B}" destId="{F7142C4D-5D1F-4DF0-99FC-37BD1B1609EB}" srcOrd="1" destOrd="0" parTransId="{441675E4-4E0C-4DBA-9922-7E4ACE3E6137}" sibTransId="{933A67DF-8EDA-44DB-8852-90E936871BA3}"/>
    <dgm:cxn modelId="{09547C93-DA87-46C9-9A7E-A9155407FF46}" type="presOf" srcId="{7003999A-7D67-4D53-A116-FC4E0C5392A2}" destId="{E972BEC3-851F-485D-8B05-5E9B9F09B112}" srcOrd="0" destOrd="0" presId="urn:microsoft.com/office/officeart/2005/8/layout/hierarchy6"/>
    <dgm:cxn modelId="{90D308BF-8B63-41A1-A278-5A7B11C14C11}" type="presOf" srcId="{7E5CA2FD-ABEC-4E68-9A25-14BC5D67FC82}" destId="{E77EB885-C9F5-4F67-813C-A022D1319D4D}" srcOrd="0" destOrd="0" presId="urn:microsoft.com/office/officeart/2005/8/layout/hierarchy6"/>
    <dgm:cxn modelId="{E033D3E0-2B8C-4BA8-8446-FF5773C4B81B}" srcId="{B080037E-241F-4419-A4BC-89C4446A9821}" destId="{B4C3AEBC-E182-4555-90E9-2E721C0B71B2}" srcOrd="0" destOrd="0" parTransId="{B389881C-BB97-4AC4-83FE-3DD6DCCFC886}" sibTransId="{17BB1623-19EC-4DD1-A325-5EE382199294}"/>
    <dgm:cxn modelId="{B18CBB18-826A-494C-99AA-2DCB8025029A}" type="presOf" srcId="{D5035BAB-1B90-4A15-A2D3-E2CEE3C3C589}" destId="{CD5D79DC-D53A-4908-A66F-7F4486105647}" srcOrd="1" destOrd="0" presId="urn:microsoft.com/office/officeart/2005/8/layout/hierarchy6"/>
    <dgm:cxn modelId="{371B2AB9-9543-4C4A-9DBA-F3FCBA02B49E}" type="presOf" srcId="{F7142C4D-5D1F-4DF0-99FC-37BD1B1609EB}" destId="{0B525A0E-ABCF-4FF5-8AAA-0B333337A9C6}" srcOrd="1" destOrd="0" presId="urn:microsoft.com/office/officeart/2005/8/layout/hierarchy6"/>
    <dgm:cxn modelId="{51F8F813-4A6E-469F-BCC1-485061341BFD}" srcId="{999F1411-2C6C-4C2C-B39A-66B4A101114B}" destId="{D5035BAB-1B90-4A15-A2D3-E2CEE3C3C589}" srcOrd="2" destOrd="0" parTransId="{97F1D9B9-12DB-4BD3-9A95-B22F661DB3FD}" sibTransId="{FA0A494C-FBEA-4D67-A906-0C5D66CC3443}"/>
    <dgm:cxn modelId="{0C2FD681-7FC6-4B2C-84D8-0223182E2C07}" srcId="{999F1411-2C6C-4C2C-B39A-66B4A101114B}" destId="{B080037E-241F-4419-A4BC-89C4446A9821}" srcOrd="0" destOrd="0" parTransId="{476977E7-C585-48ED-BB2D-5F9A5F674067}" sibTransId="{4B2D32E5-80EF-44F6-989F-D6E76F5CAFC0}"/>
    <dgm:cxn modelId="{616F5655-6719-4184-BA51-8DF3D86504C3}" srcId="{999F1411-2C6C-4C2C-B39A-66B4A101114B}" destId="{E377CA03-2878-4C70-B9DE-10E436CF4605}" srcOrd="3" destOrd="0" parTransId="{E635D8C8-789C-4261-8D76-F92122BAA171}" sibTransId="{AB34B110-B388-4C7B-8A41-32260CDF3B0E}"/>
    <dgm:cxn modelId="{88CE1729-5571-4168-B349-1F366643A599}" type="presOf" srcId="{B4C3AEBC-E182-4555-90E9-2E721C0B71B2}" destId="{7F370360-6090-4E74-9048-E354BBC6ADED}" srcOrd="0" destOrd="0" presId="urn:microsoft.com/office/officeart/2005/8/layout/hierarchy6"/>
    <dgm:cxn modelId="{227D20CC-0139-4AEB-A9A4-4261E355EA6E}" type="presOf" srcId="{E377CA03-2878-4C70-B9DE-10E436CF4605}" destId="{C555DAA2-3CFE-4C08-8AFF-3D7CAC4E4002}" srcOrd="0" destOrd="0" presId="urn:microsoft.com/office/officeart/2005/8/layout/hierarchy6"/>
    <dgm:cxn modelId="{E7169F1B-BEC4-4C8C-A442-95CBFFCF907B}" type="presOf" srcId="{AB2720E7-5068-410A-BC62-A44EB32AB43F}" destId="{D1C9F8BE-597E-4431-BD97-CE4DF275B03E}" srcOrd="0" destOrd="0" presId="urn:microsoft.com/office/officeart/2005/8/layout/hierarchy6"/>
    <dgm:cxn modelId="{B4845482-9C63-49BC-96AA-57E4BA0B0B21}" srcId="{B4C3AEBC-E182-4555-90E9-2E721C0B71B2}" destId="{AB2720E7-5068-410A-BC62-A44EB32AB43F}" srcOrd="1" destOrd="0" parTransId="{7E5CA2FD-ABEC-4E68-9A25-14BC5D67FC82}" sibTransId="{3E4EDC6B-D8EC-4CA8-93D4-9CAC1AA6D99C}"/>
    <dgm:cxn modelId="{4CA12D63-272E-4F3F-8BCC-932ECE012C64}" srcId="{B4C3AEBC-E182-4555-90E9-2E721C0B71B2}" destId="{7003999A-7D67-4D53-A116-FC4E0C5392A2}" srcOrd="0" destOrd="0" parTransId="{FB7F747F-EC51-45AD-8FB2-1698F1F7A3D2}" sibTransId="{50527477-8A7F-4718-926D-6978F0E610F1}"/>
    <dgm:cxn modelId="{6D975B47-CBB0-4C26-88C3-B5CD7C46E90F}" type="presOf" srcId="{F7142C4D-5D1F-4DF0-99FC-37BD1B1609EB}" destId="{29270619-1648-4F1F-B9FB-F6AE48905320}" srcOrd="0" destOrd="0" presId="urn:microsoft.com/office/officeart/2005/8/layout/hierarchy6"/>
    <dgm:cxn modelId="{9C2B95E8-8500-4AFC-9535-054998B9383C}" type="presOf" srcId="{999F1411-2C6C-4C2C-B39A-66B4A101114B}" destId="{150538A1-8315-41AA-A0AD-81A897F82914}" srcOrd="0" destOrd="0" presId="urn:microsoft.com/office/officeart/2005/8/layout/hierarchy6"/>
    <dgm:cxn modelId="{94D51B6C-AF17-4FAE-A466-97389977F2C0}" type="presOf" srcId="{E377CA03-2878-4C70-B9DE-10E436CF4605}" destId="{F3091F95-D8C0-4F9D-9963-D3ED00C94C0C}" srcOrd="1" destOrd="0" presId="urn:microsoft.com/office/officeart/2005/8/layout/hierarchy6"/>
    <dgm:cxn modelId="{3E2E28D6-F0A2-4009-A75E-C9C08E5539BE}" type="presOf" srcId="{FB7F747F-EC51-45AD-8FB2-1698F1F7A3D2}" destId="{474EBC75-25CD-4AF1-9169-53BF79E8752A}" srcOrd="0" destOrd="0" presId="urn:microsoft.com/office/officeart/2005/8/layout/hierarchy6"/>
    <dgm:cxn modelId="{54B5D33C-201C-48A3-82C1-870B681ECFAE}" type="presOf" srcId="{B080037E-241F-4419-A4BC-89C4446A9821}" destId="{65DBB678-2764-48F2-97D5-1B97BE77D8CA}" srcOrd="0" destOrd="0" presId="urn:microsoft.com/office/officeart/2005/8/layout/hierarchy6"/>
    <dgm:cxn modelId="{9BC33238-0D01-4306-9721-D49F7B39ECC7}" type="presOf" srcId="{B389881C-BB97-4AC4-83FE-3DD6DCCFC886}" destId="{C18C83F4-D894-42D8-804F-7EB5049F4323}" srcOrd="0" destOrd="0" presId="urn:microsoft.com/office/officeart/2005/8/layout/hierarchy6"/>
    <dgm:cxn modelId="{7E64FE43-F4C6-4B38-B402-276C501220E2}" type="presOf" srcId="{D5035BAB-1B90-4A15-A2D3-E2CEE3C3C589}" destId="{3B17D725-A50B-4A96-BF5C-CBD7550F2766}" srcOrd="0" destOrd="0" presId="urn:microsoft.com/office/officeart/2005/8/layout/hierarchy6"/>
    <dgm:cxn modelId="{3B154638-7655-4901-8F26-B3122AA00C9F}" type="presParOf" srcId="{150538A1-8315-41AA-A0AD-81A897F82914}" destId="{D8A12676-23C2-4859-9F58-57835D53198E}" srcOrd="0" destOrd="0" presId="urn:microsoft.com/office/officeart/2005/8/layout/hierarchy6"/>
    <dgm:cxn modelId="{76EE16B8-E457-4F24-B3E3-ABD5A5230F44}" type="presParOf" srcId="{D8A12676-23C2-4859-9F58-57835D53198E}" destId="{63FFE74E-9D9B-4C60-A86C-16F676E4A2E4}" srcOrd="0" destOrd="0" presId="urn:microsoft.com/office/officeart/2005/8/layout/hierarchy6"/>
    <dgm:cxn modelId="{B80DBFFC-2F02-4701-B757-A887AF6D3205}" type="presParOf" srcId="{D8A12676-23C2-4859-9F58-57835D53198E}" destId="{BF6F7459-6CA7-4A3A-B687-B9A7B442AB0C}" srcOrd="1" destOrd="0" presId="urn:microsoft.com/office/officeart/2005/8/layout/hierarchy6"/>
    <dgm:cxn modelId="{8BA984B6-C719-4991-8043-E90547554B3F}" type="presParOf" srcId="{BF6F7459-6CA7-4A3A-B687-B9A7B442AB0C}" destId="{8881D98C-2DA4-4DC8-86AD-40DE640527E9}" srcOrd="0" destOrd="0" presId="urn:microsoft.com/office/officeart/2005/8/layout/hierarchy6"/>
    <dgm:cxn modelId="{AC643263-594C-451A-83FD-3A2FBF5AB8F5}" type="presParOf" srcId="{8881D98C-2DA4-4DC8-86AD-40DE640527E9}" destId="{65DBB678-2764-48F2-97D5-1B97BE77D8CA}" srcOrd="0" destOrd="0" presId="urn:microsoft.com/office/officeart/2005/8/layout/hierarchy6"/>
    <dgm:cxn modelId="{82ABD8CA-0572-478F-959C-D64C4D9FE965}" type="presParOf" srcId="{8881D98C-2DA4-4DC8-86AD-40DE640527E9}" destId="{31324B53-7D56-4D63-A463-22B9F8A354D9}" srcOrd="1" destOrd="0" presId="urn:microsoft.com/office/officeart/2005/8/layout/hierarchy6"/>
    <dgm:cxn modelId="{F9283312-F0AA-4433-81B1-D6C8F9D175FE}" type="presParOf" srcId="{31324B53-7D56-4D63-A463-22B9F8A354D9}" destId="{C18C83F4-D894-42D8-804F-7EB5049F4323}" srcOrd="0" destOrd="0" presId="urn:microsoft.com/office/officeart/2005/8/layout/hierarchy6"/>
    <dgm:cxn modelId="{21E9F2A2-C082-4E77-8FA7-F306F4A1524F}" type="presParOf" srcId="{31324B53-7D56-4D63-A463-22B9F8A354D9}" destId="{16A91D78-9AF4-4EC2-8288-A8283D211FE0}" srcOrd="1" destOrd="0" presId="urn:microsoft.com/office/officeart/2005/8/layout/hierarchy6"/>
    <dgm:cxn modelId="{0A778F79-8A6B-4032-962E-F690B6B97D28}" type="presParOf" srcId="{16A91D78-9AF4-4EC2-8288-A8283D211FE0}" destId="{7F370360-6090-4E74-9048-E354BBC6ADED}" srcOrd="0" destOrd="0" presId="urn:microsoft.com/office/officeart/2005/8/layout/hierarchy6"/>
    <dgm:cxn modelId="{556C841A-714B-4AD9-9C61-76239730ECE9}" type="presParOf" srcId="{16A91D78-9AF4-4EC2-8288-A8283D211FE0}" destId="{CBF88798-5AB5-4CC1-8639-D617ED2310A3}" srcOrd="1" destOrd="0" presId="urn:microsoft.com/office/officeart/2005/8/layout/hierarchy6"/>
    <dgm:cxn modelId="{ED0A5B54-CC06-4917-A028-C5109488769F}" type="presParOf" srcId="{CBF88798-5AB5-4CC1-8639-D617ED2310A3}" destId="{474EBC75-25CD-4AF1-9169-53BF79E8752A}" srcOrd="0" destOrd="0" presId="urn:microsoft.com/office/officeart/2005/8/layout/hierarchy6"/>
    <dgm:cxn modelId="{807D41A7-59D9-40E4-9392-5DEBA6615E4C}" type="presParOf" srcId="{CBF88798-5AB5-4CC1-8639-D617ED2310A3}" destId="{2026F2C4-F652-4698-A894-B36390B31FB6}" srcOrd="1" destOrd="0" presId="urn:microsoft.com/office/officeart/2005/8/layout/hierarchy6"/>
    <dgm:cxn modelId="{82E1832A-5F38-4BE0-855E-005F5C7D462A}" type="presParOf" srcId="{2026F2C4-F652-4698-A894-B36390B31FB6}" destId="{E972BEC3-851F-485D-8B05-5E9B9F09B112}" srcOrd="0" destOrd="0" presId="urn:microsoft.com/office/officeart/2005/8/layout/hierarchy6"/>
    <dgm:cxn modelId="{DDEE983F-6DD4-414E-88A2-73E096222B07}" type="presParOf" srcId="{2026F2C4-F652-4698-A894-B36390B31FB6}" destId="{9F5FE237-573A-4B4C-8687-D7CF1B66079F}" srcOrd="1" destOrd="0" presId="urn:microsoft.com/office/officeart/2005/8/layout/hierarchy6"/>
    <dgm:cxn modelId="{28E5EECA-D940-457B-A344-FE76C0CDEFD5}" type="presParOf" srcId="{CBF88798-5AB5-4CC1-8639-D617ED2310A3}" destId="{E77EB885-C9F5-4F67-813C-A022D1319D4D}" srcOrd="2" destOrd="0" presId="urn:microsoft.com/office/officeart/2005/8/layout/hierarchy6"/>
    <dgm:cxn modelId="{E6350F61-CD3B-4ECA-BD1A-86621950D87D}" type="presParOf" srcId="{CBF88798-5AB5-4CC1-8639-D617ED2310A3}" destId="{A679C472-F8F6-4D14-9A3F-84306CD85573}" srcOrd="3" destOrd="0" presId="urn:microsoft.com/office/officeart/2005/8/layout/hierarchy6"/>
    <dgm:cxn modelId="{01AF56D6-311C-47C5-8867-CE1611FEA8F6}" type="presParOf" srcId="{A679C472-F8F6-4D14-9A3F-84306CD85573}" destId="{D1C9F8BE-597E-4431-BD97-CE4DF275B03E}" srcOrd="0" destOrd="0" presId="urn:microsoft.com/office/officeart/2005/8/layout/hierarchy6"/>
    <dgm:cxn modelId="{E0E7DBD2-7A83-4EA8-8799-66DE5496C61D}" type="presParOf" srcId="{A679C472-F8F6-4D14-9A3F-84306CD85573}" destId="{70BC8289-4F6F-4E4B-8FD6-C19F875019AE}" srcOrd="1" destOrd="0" presId="urn:microsoft.com/office/officeart/2005/8/layout/hierarchy6"/>
    <dgm:cxn modelId="{4A37A93E-FBD3-4A98-9971-3E5168E1E7DC}" type="presParOf" srcId="{150538A1-8315-41AA-A0AD-81A897F82914}" destId="{22C82036-136F-4CD6-909B-1FB1154F5241}" srcOrd="1" destOrd="0" presId="urn:microsoft.com/office/officeart/2005/8/layout/hierarchy6"/>
    <dgm:cxn modelId="{BE720672-B6BF-4AD0-B740-E390C22A8B54}" type="presParOf" srcId="{22C82036-136F-4CD6-909B-1FB1154F5241}" destId="{EFF16751-32B8-4DB2-B695-DD866DAAA14B}" srcOrd="0" destOrd="0" presId="urn:microsoft.com/office/officeart/2005/8/layout/hierarchy6"/>
    <dgm:cxn modelId="{8EB58315-0610-4233-B16E-015541F48787}" type="presParOf" srcId="{EFF16751-32B8-4DB2-B695-DD866DAAA14B}" destId="{29270619-1648-4F1F-B9FB-F6AE48905320}" srcOrd="0" destOrd="0" presId="urn:microsoft.com/office/officeart/2005/8/layout/hierarchy6"/>
    <dgm:cxn modelId="{F327BC5B-7407-4941-8AA9-06B05355B605}" type="presParOf" srcId="{EFF16751-32B8-4DB2-B695-DD866DAAA14B}" destId="{0B525A0E-ABCF-4FF5-8AAA-0B333337A9C6}" srcOrd="1" destOrd="0" presId="urn:microsoft.com/office/officeart/2005/8/layout/hierarchy6"/>
    <dgm:cxn modelId="{992C78EF-CB16-4C6F-8325-C2F67C72F007}" type="presParOf" srcId="{22C82036-136F-4CD6-909B-1FB1154F5241}" destId="{D3258623-C8BD-470C-9651-DFC3666ADA8E}" srcOrd="1" destOrd="0" presId="urn:microsoft.com/office/officeart/2005/8/layout/hierarchy6"/>
    <dgm:cxn modelId="{E8F38865-81BA-4150-8371-607ED43728A7}" type="presParOf" srcId="{D3258623-C8BD-470C-9651-DFC3666ADA8E}" destId="{32FE5E7F-F88F-413E-8638-ED5BE3BBF218}" srcOrd="0" destOrd="0" presId="urn:microsoft.com/office/officeart/2005/8/layout/hierarchy6"/>
    <dgm:cxn modelId="{AACE7335-DE7E-4DA9-B410-7ACE44288282}" type="presParOf" srcId="{22C82036-136F-4CD6-909B-1FB1154F5241}" destId="{FDA85BEA-DE0E-4281-B5B0-2B96A1B2EA61}" srcOrd="2" destOrd="0" presId="urn:microsoft.com/office/officeart/2005/8/layout/hierarchy6"/>
    <dgm:cxn modelId="{14F7C17B-9DB1-4890-AE3D-D9AFA4FE934E}" type="presParOf" srcId="{FDA85BEA-DE0E-4281-B5B0-2B96A1B2EA61}" destId="{3B17D725-A50B-4A96-BF5C-CBD7550F2766}" srcOrd="0" destOrd="0" presId="urn:microsoft.com/office/officeart/2005/8/layout/hierarchy6"/>
    <dgm:cxn modelId="{90442B98-B4C7-49A7-9112-94CE5ABCB379}" type="presParOf" srcId="{FDA85BEA-DE0E-4281-B5B0-2B96A1B2EA61}" destId="{CD5D79DC-D53A-4908-A66F-7F4486105647}" srcOrd="1" destOrd="0" presId="urn:microsoft.com/office/officeart/2005/8/layout/hierarchy6"/>
    <dgm:cxn modelId="{90E0D71B-B1EF-48A6-92DF-3A92CE578B2D}" type="presParOf" srcId="{22C82036-136F-4CD6-909B-1FB1154F5241}" destId="{6B66BDD5-CDA8-40ED-AE28-7943491D2C91}" srcOrd="3" destOrd="0" presId="urn:microsoft.com/office/officeart/2005/8/layout/hierarchy6"/>
    <dgm:cxn modelId="{C21BA489-52A2-40B4-9B8E-ACAAC71C576A}" type="presParOf" srcId="{6B66BDD5-CDA8-40ED-AE28-7943491D2C91}" destId="{93D4F6CC-B74E-4B39-A1E5-4CA711ADE9AB}" srcOrd="0" destOrd="0" presId="urn:microsoft.com/office/officeart/2005/8/layout/hierarchy6"/>
    <dgm:cxn modelId="{D3B5B2B8-0553-4248-BBBD-D080BE76F6CC}" type="presParOf" srcId="{22C82036-136F-4CD6-909B-1FB1154F5241}" destId="{0CDBA920-DAB8-4759-ADFB-FA016258774B}" srcOrd="4" destOrd="0" presId="urn:microsoft.com/office/officeart/2005/8/layout/hierarchy6"/>
    <dgm:cxn modelId="{42AF9174-3730-4AEC-82E1-C43BA6690125}" type="presParOf" srcId="{0CDBA920-DAB8-4759-ADFB-FA016258774B}" destId="{C555DAA2-3CFE-4C08-8AFF-3D7CAC4E4002}" srcOrd="0" destOrd="0" presId="urn:microsoft.com/office/officeart/2005/8/layout/hierarchy6"/>
    <dgm:cxn modelId="{887BD915-0179-4FEC-AC4B-B118FC3D1607}" type="presParOf" srcId="{0CDBA920-DAB8-4759-ADFB-FA016258774B}" destId="{F3091F95-D8C0-4F9D-9963-D3ED00C94C0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5DAA2-3CFE-4C08-8AFF-3D7CAC4E4002}">
      <dsp:nvSpPr>
        <dsp:cNvPr id="0" name=""/>
        <dsp:cNvSpPr/>
      </dsp:nvSpPr>
      <dsp:spPr>
        <a:xfrm>
          <a:off x="0" y="2985561"/>
          <a:ext cx="8280920" cy="127827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Статус принимаемых документов</a:t>
          </a:r>
          <a:r>
            <a:rPr lang="en-US" sz="1400" kern="1200" dirty="0" smtClean="0">
              <a:solidFill>
                <a:srgbClr val="FF0000"/>
              </a:solidFill>
            </a:rPr>
            <a:t>???</a:t>
          </a:r>
          <a:endParaRPr lang="ru-RU" sz="1400" kern="1200" dirty="0" smtClean="0">
            <a:solidFill>
              <a:srgbClr val="FF0000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rgbClr val="FF0000"/>
              </a:solidFill>
            </a:rPr>
            <a:t>(</a:t>
          </a:r>
          <a:r>
            <a:rPr lang="ru-RU" sz="800" kern="1200" dirty="0" smtClean="0">
              <a:solidFill>
                <a:srgbClr val="FF0000"/>
              </a:solidFill>
            </a:rPr>
            <a:t>пункт 1</a:t>
          </a:r>
          <a:r>
            <a:rPr lang="en-US" sz="800" kern="1200" dirty="0" smtClean="0">
              <a:solidFill>
                <a:srgbClr val="FF0000"/>
              </a:solidFill>
            </a:rPr>
            <a:t>1</a:t>
          </a:r>
          <a:r>
            <a:rPr lang="ru-RU" sz="800" kern="1200" dirty="0" smtClean="0">
              <a:solidFill>
                <a:srgbClr val="FF0000"/>
              </a:solidFill>
            </a:rPr>
            <a:t>  и 14 плана</a:t>
          </a:r>
          <a:r>
            <a:rPr lang="en-US" sz="800" kern="1200" dirty="0" smtClean="0">
              <a:solidFill>
                <a:srgbClr val="FF0000"/>
              </a:solidFill>
            </a:rPr>
            <a:t>)</a:t>
          </a:r>
          <a:endParaRPr lang="ru-RU" sz="800" kern="1200" dirty="0">
            <a:solidFill>
              <a:srgbClr val="FF0000"/>
            </a:solidFill>
          </a:endParaRPr>
        </a:p>
      </dsp:txBody>
      <dsp:txXfrm>
        <a:off x="0" y="2985561"/>
        <a:ext cx="2484276" cy="1278272"/>
      </dsp:txXfrm>
    </dsp:sp>
    <dsp:sp modelId="{3B17D725-A50B-4A96-BF5C-CBD7550F2766}">
      <dsp:nvSpPr>
        <dsp:cNvPr id="0" name=""/>
        <dsp:cNvSpPr/>
      </dsp:nvSpPr>
      <dsp:spPr>
        <a:xfrm>
          <a:off x="0" y="1492987"/>
          <a:ext cx="8280920" cy="127827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FF0000"/>
              </a:solidFill>
            </a:rPr>
            <a:t>Статус принимаемого документа</a:t>
          </a:r>
          <a:r>
            <a:rPr lang="en-US" sz="1400" kern="1200" dirty="0" smtClean="0">
              <a:solidFill>
                <a:srgbClr val="FF0000"/>
              </a:solidFill>
            </a:rPr>
            <a:t>???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rgbClr val="FF0000"/>
              </a:solidFill>
            </a:rPr>
            <a:t>(</a:t>
          </a:r>
          <a:r>
            <a:rPr lang="ru-RU" sz="800" kern="1200" dirty="0" smtClean="0">
              <a:solidFill>
                <a:srgbClr val="FF0000"/>
              </a:solidFill>
            </a:rPr>
            <a:t>пункт 10 плана</a:t>
          </a:r>
          <a:r>
            <a:rPr lang="en-US" sz="800" kern="1200" dirty="0" smtClean="0">
              <a:solidFill>
                <a:srgbClr val="FF0000"/>
              </a:solidFill>
            </a:rPr>
            <a:t>)</a:t>
          </a:r>
          <a:endParaRPr lang="ru-RU" sz="800" kern="1200" dirty="0">
            <a:solidFill>
              <a:srgbClr val="FF0000"/>
            </a:solidFill>
          </a:endParaRPr>
        </a:p>
      </dsp:txBody>
      <dsp:txXfrm>
        <a:off x="0" y="1492987"/>
        <a:ext cx="2484276" cy="1278272"/>
      </dsp:txXfrm>
    </dsp:sp>
    <dsp:sp modelId="{29270619-1648-4F1F-B9FB-F6AE48905320}">
      <dsp:nvSpPr>
        <dsp:cNvPr id="0" name=""/>
        <dsp:cNvSpPr/>
      </dsp:nvSpPr>
      <dsp:spPr>
        <a:xfrm>
          <a:off x="0" y="413"/>
          <a:ext cx="8280920" cy="127827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Принят решением КТС (№768 от 16 августа 2011)</a:t>
          </a:r>
          <a:endParaRPr lang="ru-RU" sz="1200" kern="1200" dirty="0"/>
        </a:p>
      </dsp:txBody>
      <dsp:txXfrm>
        <a:off x="0" y="413"/>
        <a:ext cx="2484276" cy="1278272"/>
      </dsp:txXfrm>
    </dsp:sp>
    <dsp:sp modelId="{65DBB678-2764-48F2-97D5-1B97BE77D8CA}">
      <dsp:nvSpPr>
        <dsp:cNvPr id="0" name=""/>
        <dsp:cNvSpPr/>
      </dsp:nvSpPr>
      <dsp:spPr>
        <a:xfrm>
          <a:off x="4496159" y="107564"/>
          <a:ext cx="1607258" cy="1071505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 ТС</a:t>
          </a:r>
          <a:r>
            <a:rPr lang="en-US" sz="1800" kern="1200" dirty="0" smtClean="0"/>
            <a:t> </a:t>
          </a:r>
          <a:r>
            <a:rPr lang="ru-RU" sz="1800" kern="1200" dirty="0" smtClean="0"/>
            <a:t>НВО 004/2011</a:t>
          </a:r>
          <a:endParaRPr lang="ru-RU" sz="1800" kern="1200" dirty="0"/>
        </a:p>
      </dsp:txBody>
      <dsp:txXfrm>
        <a:off x="4527542" y="138947"/>
        <a:ext cx="1544492" cy="1008739"/>
      </dsp:txXfrm>
    </dsp:sp>
    <dsp:sp modelId="{C18C83F4-D894-42D8-804F-7EB5049F4323}">
      <dsp:nvSpPr>
        <dsp:cNvPr id="0" name=""/>
        <dsp:cNvSpPr/>
      </dsp:nvSpPr>
      <dsp:spPr>
        <a:xfrm>
          <a:off x="5254068" y="1179069"/>
          <a:ext cx="91440" cy="4286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860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70360-6090-4E74-9048-E354BBC6ADED}">
      <dsp:nvSpPr>
        <dsp:cNvPr id="0" name=""/>
        <dsp:cNvSpPr/>
      </dsp:nvSpPr>
      <dsp:spPr>
        <a:xfrm>
          <a:off x="3506168" y="1607672"/>
          <a:ext cx="3587240" cy="1071505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Порядок подтверждения соответствия НВО требованиям ТР ТС 004/2011</a:t>
          </a:r>
          <a:endParaRPr lang="ru-RU" sz="1600" kern="1200" dirty="0"/>
        </a:p>
      </dsp:txBody>
      <dsp:txXfrm>
        <a:off x="3537551" y="1639055"/>
        <a:ext cx="3524474" cy="1008739"/>
      </dsp:txXfrm>
    </dsp:sp>
    <dsp:sp modelId="{474EBC75-25CD-4AF1-9169-53BF79E8752A}">
      <dsp:nvSpPr>
        <dsp:cNvPr id="0" name=""/>
        <dsp:cNvSpPr/>
      </dsp:nvSpPr>
      <dsp:spPr>
        <a:xfrm>
          <a:off x="4255070" y="2679177"/>
          <a:ext cx="1044718" cy="428602"/>
        </a:xfrm>
        <a:custGeom>
          <a:avLst/>
          <a:gdLst/>
          <a:ahLst/>
          <a:cxnLst/>
          <a:rect l="0" t="0" r="0" b="0"/>
          <a:pathLst>
            <a:path>
              <a:moveTo>
                <a:pt x="1044718" y="0"/>
              </a:moveTo>
              <a:lnTo>
                <a:pt x="1044718" y="214301"/>
              </a:lnTo>
              <a:lnTo>
                <a:pt x="0" y="214301"/>
              </a:lnTo>
              <a:lnTo>
                <a:pt x="0" y="4286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2BEC3-851F-485D-8B05-5E9B9F09B112}">
      <dsp:nvSpPr>
        <dsp:cNvPr id="0" name=""/>
        <dsp:cNvSpPr/>
      </dsp:nvSpPr>
      <dsp:spPr>
        <a:xfrm>
          <a:off x="3451441" y="3107780"/>
          <a:ext cx="1607258" cy="1071505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Порядок проведения испытаний НВО</a:t>
          </a:r>
          <a:endParaRPr lang="ru-RU" sz="1600" kern="1200" dirty="0"/>
        </a:p>
      </dsp:txBody>
      <dsp:txXfrm>
        <a:off x="3482824" y="3139163"/>
        <a:ext cx="1544492" cy="1008739"/>
      </dsp:txXfrm>
    </dsp:sp>
    <dsp:sp modelId="{E77EB885-C9F5-4F67-813C-A022D1319D4D}">
      <dsp:nvSpPr>
        <dsp:cNvPr id="0" name=""/>
        <dsp:cNvSpPr/>
      </dsp:nvSpPr>
      <dsp:spPr>
        <a:xfrm>
          <a:off x="5299788" y="2679177"/>
          <a:ext cx="1044718" cy="428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301"/>
              </a:lnTo>
              <a:lnTo>
                <a:pt x="1044718" y="214301"/>
              </a:lnTo>
              <a:lnTo>
                <a:pt x="1044718" y="42860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9F8BE-597E-4431-BD97-CE4DF275B03E}">
      <dsp:nvSpPr>
        <dsp:cNvPr id="0" name=""/>
        <dsp:cNvSpPr/>
      </dsp:nvSpPr>
      <dsp:spPr>
        <a:xfrm>
          <a:off x="5540877" y="3107780"/>
          <a:ext cx="1607258" cy="107150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Порядок проведения анализа состояния производства</a:t>
          </a:r>
          <a:endParaRPr lang="ru-RU" sz="1600" kern="1200" dirty="0"/>
        </a:p>
      </dsp:txBody>
      <dsp:txXfrm>
        <a:off x="5572260" y="3139163"/>
        <a:ext cx="1544492" cy="1008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9BDD9-7247-4FB1-8AAA-F0ACAA72F056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EC381-DA42-4E13-92C0-51725C8A2D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96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E6890-CE15-4F57-911E-96ECF013A1D7}" type="datetimeFigureOut">
              <a:rPr lang="ru-RU" smtClean="0"/>
              <a:pPr/>
              <a:t>01.08.2013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5" y="4713645"/>
            <a:ext cx="5430520" cy="4465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679C6-A030-454B-AB8B-4F642D47B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73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BF0BE-6F42-4AA3-BD65-BD6AE31F409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7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BF0BE-6F42-4AA3-BD65-BD6AE31F409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8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0" cap="small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0" cap="small" baseline="0">
                <a:solidFill>
                  <a:schemeClr val="tx2"/>
                </a:solidFill>
                <a:latin typeface="Times New Roman" pitchFamily="18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5FF8-DAAE-4021-961A-D21ABCC74833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7E48-054E-4C6A-89CF-F7BF596FFBA3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E0E-4C1A-4928-A756-5A2787E4A1CB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cap="small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i="0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b="1" i="0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b="1" i="0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b="1" i="0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b="1" i="0" baseline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F979-1A48-4064-A237-B6F5446DC3CE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2643-E6D8-48F3-A2BF-63E59BB96A35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E68E-F0C6-4F9B-8B7B-53DAC976552F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3041-AB1B-4AD9-B154-1127D41B01B5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solidFill>
                  <a:schemeClr val="tx2"/>
                </a:solidFill>
                <a:latin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2A8E-5033-4EFB-98FA-CE589208C631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490A-6FD5-4C03-978F-67E45FF24A00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9E66-F728-450C-8E51-C759FD15381A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EBCF-2395-4E50-8033-62063FDF41D6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14314" y="1285860"/>
            <a:ext cx="878684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6C02E-793A-4B58-9974-64D228CCFB21}" type="datetime1">
              <a:rPr lang="ru-RU" smtClean="0"/>
              <a:pPr/>
              <a:t>01.08.2013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943A-DC34-48D7-86DF-E6303C2657E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http://goldennets.ru/up/logos/ratec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188640"/>
            <a:ext cx="1809750" cy="342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Прямая соединительная линия 8"/>
          <p:cNvCxnSpPr/>
          <p:nvPr userDrawn="1"/>
        </p:nvCxnSpPr>
        <p:spPr>
          <a:xfrm>
            <a:off x="539552" y="1556792"/>
            <a:ext cx="8136000" cy="0"/>
          </a:xfrm>
          <a:prstGeom prst="line">
            <a:avLst/>
          </a:prstGeom>
          <a:ln w="254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>
            <a:off x="467544" y="6237312"/>
            <a:ext cx="8136000" cy="0"/>
          </a:xfrm>
          <a:prstGeom prst="line">
            <a:avLst/>
          </a:prstGeom>
          <a:ln w="95250" cmpd="thickThin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4400" b="1" i="0" kern="1200" cap="small" baseline="0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iconarchive.com/show/office-space-icons-by-visualpharm/user-ic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iconarchive.com/show/dragon-soft-icons-by-artua/User-icon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hyperlink" Target="http://www.iconarchive.com/show/office-space-icons-by-visualpharm/user-ico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onarchive.com/show/dragon-soft-icons-by-artua/User-icon.html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://www.iconarchive.com/show/real-vista-education-icons-by-iconshock/graduated-icon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iconarchive.com/show/standard-city-icons-by-aha-soft/coal-power-plant-ic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iconarchive.com/show/office-space-icons-by-visualpharm/user-icon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61161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Порядок проведения анализа производства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smtClean="0"/>
              <a:t>ТР ТС НВО 004/2011</a:t>
            </a:r>
            <a:endParaRPr lang="ru-RU" sz="24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рисованный самолёт,поезд,машина,автобус,пароход картинка без фона"/>
          <p:cNvPicPr>
            <a:picLocks noChangeAspect="1" noChangeArrowheads="1"/>
          </p:cNvPicPr>
          <p:nvPr/>
        </p:nvPicPr>
        <p:blipFill>
          <a:blip r:embed="rId2" cstate="print"/>
          <a:srcRect l="51585" r="-1392" b="73148"/>
          <a:stretch>
            <a:fillRect/>
          </a:stretch>
        </p:blipFill>
        <p:spPr bwMode="auto">
          <a:xfrm flipH="1">
            <a:off x="899592" y="2660056"/>
            <a:ext cx="1080120" cy="501485"/>
          </a:xfrm>
          <a:prstGeom prst="rect">
            <a:avLst/>
          </a:prstGeom>
          <a:noFill/>
        </p:spPr>
      </p:pic>
      <p:pic>
        <p:nvPicPr>
          <p:cNvPr id="6" name="Picture 2" descr="Нарисованный самолёт,поезд,машина,автобус,пароход картинка без фона"/>
          <p:cNvPicPr>
            <a:picLocks noChangeAspect="1" noChangeArrowheads="1"/>
          </p:cNvPicPr>
          <p:nvPr/>
        </p:nvPicPr>
        <p:blipFill>
          <a:blip r:embed="rId2" cstate="print"/>
          <a:srcRect l="49806" t="33049" r="9281" b="40099"/>
          <a:stretch>
            <a:fillRect/>
          </a:stretch>
        </p:blipFill>
        <p:spPr bwMode="auto">
          <a:xfrm flipH="1">
            <a:off x="0" y="2636912"/>
            <a:ext cx="972108" cy="5494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620688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НАСКОЛЬКО ВОЗРАСТУТ ЗАТРАТЫ</a:t>
            </a:r>
            <a:r>
              <a:rPr lang="en-US" b="1" dirty="0" smtClean="0">
                <a:solidFill>
                  <a:schemeClr val="tx2"/>
                </a:solidFill>
              </a:rPr>
              <a:t> (</a:t>
            </a:r>
            <a:r>
              <a:rPr lang="ru-RU" b="1" dirty="0" smtClean="0">
                <a:solidFill>
                  <a:schemeClr val="tx2"/>
                </a:solidFill>
              </a:rPr>
              <a:t>Выездной анализ производства)</a:t>
            </a:r>
            <a:r>
              <a:rPr lang="en-US" b="1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0" y="1556792"/>
            <a:ext cx="720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7200" b="1" dirty="0" smtClean="0">
                <a:solidFill>
                  <a:schemeClr val="tx2"/>
                </a:solidFill>
              </a:rPr>
              <a:t>1</a:t>
            </a:r>
            <a:endParaRPr lang="ru-RU" sz="7200" dirty="0" smtClean="0"/>
          </a:p>
        </p:txBody>
      </p:sp>
      <p:sp>
        <p:nvSpPr>
          <p:cNvPr id="41" name="Прямоугольник 40"/>
          <p:cNvSpPr/>
          <p:nvPr/>
        </p:nvSpPr>
        <p:spPr>
          <a:xfrm>
            <a:off x="504056" y="1700808"/>
            <a:ext cx="16561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/>
                </a:solidFill>
              </a:rPr>
              <a:t>поездка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tx2"/>
                </a:solidFill>
              </a:rPr>
              <a:t>на завод</a:t>
            </a:r>
            <a:endParaRPr lang="ru-RU" sz="2800" dirty="0" smtClean="0"/>
          </a:p>
        </p:txBody>
      </p:sp>
      <p:sp>
        <p:nvSpPr>
          <p:cNvPr id="43" name="Правая фигурная скобка 42"/>
          <p:cNvSpPr/>
          <p:nvPr/>
        </p:nvSpPr>
        <p:spPr>
          <a:xfrm>
            <a:off x="1619672" y="1124744"/>
            <a:ext cx="720080" cy="2448272"/>
          </a:xfrm>
          <a:prstGeom prst="rightBrace">
            <a:avLst>
              <a:gd name="adj1" fmla="val 8333"/>
              <a:gd name="adj2" fmla="val 523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267744" y="1052736"/>
            <a:ext cx="68762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arenR"/>
            </a:pPr>
            <a:r>
              <a:rPr lang="ru-RU" sz="2400" dirty="0" smtClean="0">
                <a:solidFill>
                  <a:schemeClr val="tx2"/>
                </a:solidFill>
              </a:rPr>
              <a:t>3-4 дня рабочего времени сотрудника компании (</a:t>
            </a:r>
            <a:r>
              <a:rPr lang="ru-RU" sz="2400" b="1" dirty="0" smtClean="0">
                <a:solidFill>
                  <a:schemeClr val="tx2"/>
                </a:solidFill>
              </a:rPr>
              <a:t>120-160 дней в год</a:t>
            </a:r>
            <a:r>
              <a:rPr lang="ru-RU" sz="2400" dirty="0" smtClean="0">
                <a:solidFill>
                  <a:schemeClr val="tx2"/>
                </a:solidFill>
              </a:rPr>
              <a:t>)</a:t>
            </a:r>
            <a:r>
              <a:rPr lang="en-US" sz="2400" dirty="0" smtClean="0">
                <a:solidFill>
                  <a:schemeClr val="tx2"/>
                </a:solidFill>
              </a:rPr>
              <a:t>;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solidFill>
                  <a:schemeClr val="tx2"/>
                </a:solidFill>
              </a:rPr>
              <a:t>1-2 дня рабочего времени руководящего состава завода</a:t>
            </a:r>
            <a:r>
              <a:rPr lang="en-US" sz="2400" dirty="0" smtClean="0">
                <a:solidFill>
                  <a:schemeClr val="tx2"/>
                </a:solidFill>
              </a:rPr>
              <a:t>;</a:t>
            </a:r>
          </a:p>
          <a:p>
            <a:pPr algn="just"/>
            <a:r>
              <a:rPr lang="ru-RU" sz="2400" dirty="0" smtClean="0">
                <a:solidFill>
                  <a:schemeClr val="tx2"/>
                </a:solidFill>
              </a:rPr>
              <a:t>3) </a:t>
            </a:r>
            <a:r>
              <a:rPr lang="en-US" sz="2400" b="1" dirty="0" smtClean="0">
                <a:solidFill>
                  <a:schemeClr val="tx2"/>
                </a:solidFill>
              </a:rPr>
              <a:t>200.000-300.000 </a:t>
            </a:r>
            <a:r>
              <a:rPr lang="ru-RU" sz="2400" b="1" dirty="0" smtClean="0">
                <a:solidFill>
                  <a:schemeClr val="tx2"/>
                </a:solidFill>
              </a:rPr>
              <a:t>руб.</a:t>
            </a:r>
            <a:r>
              <a:rPr lang="ru-RU" sz="2400" dirty="0" smtClean="0">
                <a:solidFill>
                  <a:schemeClr val="tx2"/>
                </a:solidFill>
              </a:rPr>
              <a:t> на авиабилеты, гостиницу, командировочные расходы для инспекторов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сотрудника компании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  <a:endParaRPr lang="ru-RU" sz="2400" dirty="0" smtClean="0">
              <a:solidFill>
                <a:schemeClr val="tx2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79512" y="407707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ru-RU" sz="2400" b="1" dirty="0" smtClean="0">
                <a:solidFill>
                  <a:schemeClr val="tx2"/>
                </a:solidFill>
              </a:rPr>
              <a:t>У 1 крупного производителя в среднем</a:t>
            </a:r>
            <a:r>
              <a:rPr lang="en-US" sz="2400" b="1" dirty="0" smtClean="0">
                <a:solidFill>
                  <a:schemeClr val="tx2"/>
                </a:solidFill>
              </a:rPr>
              <a:t>:</a:t>
            </a:r>
          </a:p>
          <a:p>
            <a:pPr marL="457200" indent="-457200" algn="just"/>
            <a:r>
              <a:rPr lang="en-US" sz="2400" dirty="0" smtClean="0">
                <a:solidFill>
                  <a:schemeClr val="tx2"/>
                </a:solidFill>
              </a:rPr>
              <a:t>-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>
                <a:solidFill>
                  <a:srgbClr val="FF0000"/>
                </a:solidFill>
              </a:rPr>
              <a:t>00 </a:t>
            </a:r>
            <a:r>
              <a:rPr lang="ru-RU" sz="2400" dirty="0" smtClean="0">
                <a:solidFill>
                  <a:srgbClr val="FF0000"/>
                </a:solidFill>
              </a:rPr>
              <a:t>моделей </a:t>
            </a:r>
            <a:r>
              <a:rPr lang="ru-RU" sz="2400" dirty="0" smtClean="0">
                <a:solidFill>
                  <a:schemeClr val="tx2"/>
                </a:solidFill>
              </a:rPr>
              <a:t>новой продукции в год</a:t>
            </a:r>
            <a:r>
              <a:rPr lang="en-US" sz="2400" dirty="0" smtClean="0">
                <a:solidFill>
                  <a:schemeClr val="tx2"/>
                </a:solidFill>
              </a:rPr>
              <a:t>; </a:t>
            </a:r>
            <a:r>
              <a:rPr lang="ru-RU" sz="2400" dirty="0" smtClean="0">
                <a:solidFill>
                  <a:schemeClr val="tx2"/>
                </a:solidFill>
              </a:rPr>
              <a:t>около </a:t>
            </a:r>
            <a:r>
              <a:rPr lang="ru-RU" sz="2400" dirty="0" smtClean="0">
                <a:solidFill>
                  <a:srgbClr val="FF0000"/>
                </a:solidFill>
              </a:rPr>
              <a:t>40 контрактных заводов</a:t>
            </a:r>
          </a:p>
        </p:txBody>
      </p:sp>
      <p:sp>
        <p:nvSpPr>
          <p:cNvPr id="37" name="Стрелка вправо 36"/>
          <p:cNvSpPr/>
          <p:nvPr/>
        </p:nvSpPr>
        <p:spPr>
          <a:xfrm rot="5400000">
            <a:off x="4355976" y="4941168"/>
            <a:ext cx="576064" cy="576064"/>
          </a:xfrm>
          <a:prstGeom prst="rightArrow">
            <a:avLst/>
          </a:prstGeom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8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alpha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79512" y="5445224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400" b="1" dirty="0" smtClean="0">
                <a:solidFill>
                  <a:schemeClr val="tx2"/>
                </a:solidFill>
              </a:rPr>
              <a:t>Ожидаемый рост затрат на одного производителя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8 – 12 </a:t>
            </a:r>
            <a:r>
              <a:rPr lang="ru-RU" sz="2400" b="1" dirty="0" err="1" smtClean="0">
                <a:solidFill>
                  <a:srgbClr val="FF0000"/>
                </a:solidFill>
              </a:rPr>
              <a:t>млн.руб</a:t>
            </a:r>
            <a:r>
              <a:rPr lang="ru-RU" sz="2400" b="1" dirty="0" smtClean="0">
                <a:solidFill>
                  <a:srgbClr val="FF0000"/>
                </a:solidFill>
              </a:rPr>
              <a:t>/год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620688"/>
            <a:ext cx="864096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Выводы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пункту 2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сертификации возрастет</a:t>
            </a:r>
            <a:endParaRPr lang="ru-RU" sz="2000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Период выхода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продукции на рынок возрастет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Процедуры усложнились, рост бюрократии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Необходимость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ужесточения процедур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доказан и не обоснована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5868144" y="1052736"/>
            <a:ext cx="28803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908720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endParaRPr lang="ru-RU" sz="3200" dirty="0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6660232" y="1340768"/>
            <a:ext cx="28803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1196752"/>
            <a:ext cx="50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32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163485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en-US" sz="2400" dirty="0" smtClean="0"/>
              <a:t>3</a:t>
            </a:r>
            <a:r>
              <a:rPr lang="ru-RU" sz="2400" dirty="0" smtClean="0"/>
              <a:t>. Проект Порядка </a:t>
            </a:r>
            <a:r>
              <a:rPr lang="ru-RU" sz="2400" u="sng" dirty="0" smtClean="0"/>
              <a:t>не содержит критерии определения необходимости выездной проверки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358775" algn="just">
              <a:buNone/>
            </a:pPr>
            <a:r>
              <a:rPr lang="ru-RU" sz="2400" dirty="0" smtClean="0"/>
              <a:t> </a:t>
            </a:r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204864"/>
            <a:ext cx="8136904" cy="2304256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772816"/>
            <a:ext cx="8136904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Примеры критериев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348880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chemeClr val="tx2"/>
                </a:solidFill>
              </a:rPr>
              <a:t>- </a:t>
            </a:r>
            <a:r>
              <a:rPr lang="ru-RU" b="1" dirty="0" smtClean="0">
                <a:solidFill>
                  <a:schemeClr val="tx2"/>
                </a:solidFill>
              </a:rPr>
              <a:t>Объем выборки для испытаний не является представительным и не дает возможности для объективной оценки качества продукции в целом;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</a:rPr>
              <a:t> Особенности продукции затрудняют ее транспортировку и требуют проведения испытаний на месте изготовления или эксплуатации;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</a:rPr>
              <a:t> и т.д.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25963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400" dirty="0" smtClean="0"/>
              <a:t>4. Проект Порядка не устанавливает ответственность органа по сертификации за необоснованное проведение выездной проверки.</a:t>
            </a:r>
          </a:p>
          <a:p>
            <a:pPr marL="0" indent="358775" algn="just">
              <a:buNone/>
            </a:pPr>
            <a:endParaRPr lang="en-US" sz="2400" dirty="0" smtClean="0"/>
          </a:p>
          <a:p>
            <a:pPr marL="0" indent="358775" algn="just">
              <a:buNone/>
            </a:pPr>
            <a:r>
              <a:rPr lang="ru-RU" sz="2400" dirty="0" smtClean="0"/>
              <a:t> </a:t>
            </a:r>
          </a:p>
          <a:p>
            <a:pPr algn="just">
              <a:buNone/>
            </a:pPr>
            <a:r>
              <a:rPr lang="ru-RU" sz="1400" i="1" u="sng" dirty="0" err="1" smtClean="0"/>
              <a:t>Справочно</a:t>
            </a:r>
            <a:r>
              <a:rPr lang="ru-RU" sz="1400" i="1" u="sng" dirty="0" smtClean="0"/>
              <a:t>:</a:t>
            </a:r>
            <a:endParaRPr lang="ru-RU" sz="1400" dirty="0" smtClean="0"/>
          </a:p>
          <a:p>
            <a:pPr marL="0" indent="0" algn="just">
              <a:buNone/>
            </a:pPr>
            <a:r>
              <a:rPr lang="ru-RU" sz="1400" i="1" dirty="0" smtClean="0"/>
              <a:t>При отсутствии положения об ответственности органа по сертификации за необоснованное проведение выездной проверки, нарушаются права и законные интересы субъектов предпринимательской деятельности, что может привести к злоупотреблениям со стороны органа по сертификации.</a:t>
            </a:r>
            <a:endParaRPr lang="ru-RU" sz="1400" dirty="0"/>
          </a:p>
        </p:txBody>
      </p:sp>
      <p:pic>
        <p:nvPicPr>
          <p:cNvPr id="3" name="Picture 2" descr="user ic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962" y="4870321"/>
            <a:ext cx="1008112" cy="1008112"/>
          </a:xfrm>
          <a:prstGeom prst="rect">
            <a:avLst/>
          </a:prstGeom>
          <a:noFill/>
        </p:spPr>
      </p:pic>
      <p:pic>
        <p:nvPicPr>
          <p:cNvPr id="5" name="Picture 28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483768" y="4880193"/>
            <a:ext cx="1008112" cy="1008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954" y="5805264"/>
            <a:ext cx="1374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по сертификации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5888305"/>
            <a:ext cx="13742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Заявитель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300192" y="4581128"/>
            <a:ext cx="1368152" cy="648072"/>
          </a:xfrm>
          <a:prstGeom prst="cloudCallout">
            <a:avLst>
              <a:gd name="adj1" fmla="val -61212"/>
              <a:gd name="adj2" fmla="val 50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Всегда прав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1043608" y="4725144"/>
            <a:ext cx="1656184" cy="648072"/>
          </a:xfrm>
          <a:prstGeom prst="cloudCallout">
            <a:avLst>
              <a:gd name="adj1" fmla="val 48091"/>
              <a:gd name="adj2" fmla="val 49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Всегда не прав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1669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НЕОБХОДИМО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>
                <a:solidFill>
                  <a:srgbClr val="FF0000"/>
                </a:solidFill>
              </a:rPr>
              <a:t> Предусмотреть ответственность органа по сертификации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79510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400" dirty="0" smtClean="0"/>
              <a:t>5. Проект Порядка не содержит механизм досудебного обжалования заявителем в органе по аккредитации решения органа по сертификации о проведении выездной проверки.</a:t>
            </a:r>
            <a:endParaRPr lang="en-US" sz="2400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endParaRPr lang="ru-RU" sz="1400" i="1" u="sng" dirty="0" smtClean="0"/>
          </a:p>
          <a:p>
            <a:pPr algn="just">
              <a:buNone/>
            </a:pPr>
            <a:r>
              <a:rPr lang="ru-RU" sz="1400" i="1" u="sng" dirty="0" err="1" smtClean="0"/>
              <a:t>Справочно</a:t>
            </a:r>
            <a:r>
              <a:rPr lang="ru-RU" sz="1400" i="1" u="sng" dirty="0" smtClean="0"/>
              <a:t>: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i="1" dirty="0" smtClean="0"/>
              <a:t>В этой связи отсутствует необходимый механизм защиты предпринимателями своих прав.</a:t>
            </a:r>
            <a:endParaRPr lang="ru-RU" sz="1400" dirty="0"/>
          </a:p>
        </p:txBody>
      </p:sp>
      <p:pic>
        <p:nvPicPr>
          <p:cNvPr id="3" name="Picture 2" descr="user ic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962" y="3790201"/>
            <a:ext cx="1008112" cy="1008112"/>
          </a:xfrm>
          <a:prstGeom prst="rect">
            <a:avLst/>
          </a:prstGeom>
          <a:noFill/>
        </p:spPr>
      </p:pic>
      <p:pic>
        <p:nvPicPr>
          <p:cNvPr id="5" name="Picture 56" descr="graduated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2953" y="2018556"/>
            <a:ext cx="1152128" cy="1152128"/>
          </a:xfrm>
          <a:prstGeom prst="rect">
            <a:avLst/>
          </a:prstGeom>
          <a:noFill/>
        </p:spPr>
      </p:pic>
      <p:pic>
        <p:nvPicPr>
          <p:cNvPr id="6" name="Picture 28" descr="User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483768" y="3800073"/>
            <a:ext cx="1008112" cy="10081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57954" y="4725144"/>
            <a:ext cx="1374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по сертификации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4808185"/>
            <a:ext cx="13742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Заявитель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3098676"/>
            <a:ext cx="19442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Апелляционный совет </a:t>
            </a:r>
            <a:r>
              <a:rPr lang="ru-RU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(при органе по аккредитации или комиссии </a:t>
            </a:r>
            <a:r>
              <a:rPr lang="ru-RU" sz="9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ЕврАзЭС</a:t>
            </a:r>
            <a:r>
              <a:rPr lang="ru-RU" sz="9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300192" y="3501008"/>
            <a:ext cx="1656184" cy="648072"/>
          </a:xfrm>
          <a:prstGeom prst="cloudCallout">
            <a:avLst>
              <a:gd name="adj1" fmla="val -61212"/>
              <a:gd name="adj2" fmla="val 50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Нужна поездка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683568" y="3645024"/>
            <a:ext cx="2016224" cy="648072"/>
          </a:xfrm>
          <a:prstGeom prst="cloudCallout">
            <a:avLst>
              <a:gd name="adj1" fmla="val 48091"/>
              <a:gd name="adj2" fmla="val 49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Поездка не нужна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211669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НЕОБХОДИМО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>
                <a:solidFill>
                  <a:srgbClr val="FF0000"/>
                </a:solidFill>
              </a:rPr>
              <a:t> Предусмотреть механизм разрешения возникающих споров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1872208"/>
          </a:xfrm>
        </p:spPr>
        <p:txBody>
          <a:bodyPr>
            <a:normAutofit fontScale="92500"/>
          </a:bodyPr>
          <a:lstStyle/>
          <a:p>
            <a:pPr marL="0" indent="358775" algn="just">
              <a:buNone/>
            </a:pPr>
            <a:r>
              <a:rPr lang="ru-RU" sz="2400" dirty="0" smtClean="0"/>
              <a:t>6. В проекте Порядка не предусмотрена процедура признания результатов проверки производства, проведенной другими органами по сертификации (прежде всего, органами по сертификации третьих стран).</a:t>
            </a:r>
            <a:endParaRPr lang="en-US" sz="2400" dirty="0" smtClean="0"/>
          </a:p>
          <a:p>
            <a:pPr marL="0" indent="358775" algn="just">
              <a:buNone/>
            </a:pPr>
            <a:r>
              <a:rPr lang="ru-RU" sz="2400" dirty="0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211669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НЕОБХОДИМО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>
                <a:solidFill>
                  <a:srgbClr val="FF0000"/>
                </a:solidFill>
              </a:rPr>
              <a:t> Предусмотреть процедуры признания результатов проверки производства, проведенной другими органами по сертификации.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430486" y="3296017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638183" y="4271074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1119493" y="5202601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965275" y="5238669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731460" y="4703880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81478" y="4707611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70788" y="4465090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57108" y="4213864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337209" y="4422805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08335" y="3419142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323528" y="3455210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30990" y="3635545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878147" y="5101862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20" y="2924944"/>
            <a:ext cx="4248472" cy="2808312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1520" y="2204864"/>
            <a:ext cx="4248472" cy="720080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chemeClr val="tx2"/>
                </a:solidFill>
              </a:rPr>
              <a:t>Отсутствует взаимное признание анализа производства в ТС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01162" y="4005064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17186" y="4797152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</a:t>
            </a: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серт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4898" y="5085184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</a:t>
            </a: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серт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Picture 38" descr="coal power plant ic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7066" y="5085184"/>
            <a:ext cx="576064" cy="576064"/>
          </a:xfrm>
          <a:prstGeom prst="rect">
            <a:avLst/>
          </a:prstGeom>
          <a:noFill/>
        </p:spPr>
      </p:pic>
      <p:sp>
        <p:nvSpPr>
          <p:cNvPr id="25" name="Полилиния 24"/>
          <p:cNvSpPr/>
          <p:nvPr/>
        </p:nvSpPr>
        <p:spPr>
          <a:xfrm>
            <a:off x="4924344" y="3296017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5132041" y="4271074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" name="Полилиния 26"/>
          <p:cNvSpPr/>
          <p:nvPr/>
        </p:nvSpPr>
        <p:spPr>
          <a:xfrm>
            <a:off x="5613351" y="5202601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459133" y="5238669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5225318" y="4703880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4975336" y="4707611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4864646" y="4465090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4850966" y="4213864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4831067" y="4422805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5102193" y="3419142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4817386" y="3455210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4824848" y="3635545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6372005" y="5101862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45378" y="2924944"/>
            <a:ext cx="4248472" cy="2808312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45378" y="2204864"/>
            <a:ext cx="4248472" cy="720080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chemeClr val="tx2"/>
                </a:solidFill>
              </a:rPr>
              <a:t>Отсутствует признание анализа производства, в том числе выполненного органами третьих стран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295020" y="4005064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" name="Picture 2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1202" y="4365104"/>
            <a:ext cx="494184" cy="494184"/>
          </a:xfrm>
          <a:prstGeom prst="rect">
            <a:avLst/>
          </a:prstGeom>
          <a:noFill/>
        </p:spPr>
      </p:pic>
      <p:pic>
        <p:nvPicPr>
          <p:cNvPr id="42" name="Picture 2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890" y="3140968"/>
            <a:ext cx="494184" cy="494184"/>
          </a:xfrm>
          <a:prstGeom prst="rect">
            <a:avLst/>
          </a:prstGeom>
          <a:noFill/>
        </p:spPr>
      </p:pic>
      <p:pic>
        <p:nvPicPr>
          <p:cNvPr id="43" name="Picture 2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962" y="4653136"/>
            <a:ext cx="494184" cy="494184"/>
          </a:xfrm>
          <a:prstGeom prst="rect">
            <a:avLst/>
          </a:prstGeom>
          <a:noFill/>
        </p:spPr>
      </p:pic>
      <p:sp>
        <p:nvSpPr>
          <p:cNvPr id="44" name="Двойная стрелка вверх/вниз 43"/>
          <p:cNvSpPr/>
          <p:nvPr/>
        </p:nvSpPr>
        <p:spPr>
          <a:xfrm rot="19787143">
            <a:off x="811550" y="3869039"/>
            <a:ext cx="255099" cy="861191"/>
          </a:xfrm>
          <a:prstGeom prst="upDownArrow">
            <a:avLst/>
          </a:prstGeom>
          <a:solidFill>
            <a:srgbClr val="FF0000">
              <a:alpha val="48000"/>
            </a:srgb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войная стрелка вверх/вниз 44"/>
          <p:cNvSpPr/>
          <p:nvPr/>
        </p:nvSpPr>
        <p:spPr>
          <a:xfrm rot="17487159">
            <a:off x="1991875" y="2806080"/>
            <a:ext cx="255099" cy="2397986"/>
          </a:xfrm>
          <a:prstGeom prst="upDownArrow">
            <a:avLst/>
          </a:prstGeom>
          <a:solidFill>
            <a:srgbClr val="FF0000">
              <a:alpha val="48000"/>
            </a:srgb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73378" y="3501008"/>
            <a:ext cx="827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</a:t>
            </a: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серт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Двойная стрелка вверх/вниз 46"/>
          <p:cNvSpPr/>
          <p:nvPr/>
        </p:nvSpPr>
        <p:spPr>
          <a:xfrm rot="15732416">
            <a:off x="2138629" y="3923673"/>
            <a:ext cx="255099" cy="1646958"/>
          </a:xfrm>
          <a:prstGeom prst="upDownArrow">
            <a:avLst/>
          </a:prstGeom>
          <a:solidFill>
            <a:srgbClr val="FF0000">
              <a:alpha val="48000"/>
            </a:srgb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 rot="8764556">
            <a:off x="2452653" y="5009427"/>
            <a:ext cx="848817" cy="28884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rot="21149307">
            <a:off x="1093253" y="4164781"/>
            <a:ext cx="1368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Акты анализа производства</a:t>
            </a:r>
            <a:endParaRPr lang="ru-RU" sz="1000" dirty="0">
              <a:solidFill>
                <a:srgbClr val="FF0000"/>
              </a:solidFill>
            </a:endParaRPr>
          </a:p>
        </p:txBody>
      </p:sp>
      <p:grpSp>
        <p:nvGrpSpPr>
          <p:cNvPr id="50" name="Группа 49"/>
          <p:cNvGrpSpPr/>
          <p:nvPr/>
        </p:nvGrpSpPr>
        <p:grpSpPr>
          <a:xfrm rot="20762505">
            <a:off x="1851099" y="4449957"/>
            <a:ext cx="774067" cy="576064"/>
            <a:chOff x="1691679" y="2780928"/>
            <a:chExt cx="774067" cy="576064"/>
          </a:xfrm>
        </p:grpSpPr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1691679" y="2920740"/>
              <a:ext cx="774067" cy="29223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 flipV="1">
              <a:off x="1907704" y="2780928"/>
              <a:ext cx="360039" cy="57606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2"/>
          <p:cNvGrpSpPr/>
          <p:nvPr/>
        </p:nvGrpSpPr>
        <p:grpSpPr>
          <a:xfrm rot="19455915">
            <a:off x="554955" y="4017910"/>
            <a:ext cx="774067" cy="576064"/>
            <a:chOff x="1691679" y="2780928"/>
            <a:chExt cx="774067" cy="576064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1691679" y="2920740"/>
              <a:ext cx="774067" cy="29223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 flipV="1">
              <a:off x="1907704" y="2780928"/>
              <a:ext cx="360039" cy="57606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1672379" y="3672821"/>
            <a:ext cx="774067" cy="576064"/>
            <a:chOff x="1691679" y="2780928"/>
            <a:chExt cx="774067" cy="576064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 flipV="1">
              <a:off x="1691679" y="2920740"/>
              <a:ext cx="774067" cy="29223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 flipV="1">
              <a:off x="1907704" y="2780928"/>
              <a:ext cx="360039" cy="57606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Picture 38" descr="coal power plant ic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0396" y="5085185"/>
            <a:ext cx="576064" cy="576064"/>
          </a:xfrm>
          <a:prstGeom prst="rect">
            <a:avLst/>
          </a:prstGeom>
          <a:noFill/>
        </p:spPr>
      </p:pic>
      <p:sp>
        <p:nvSpPr>
          <p:cNvPr id="60" name="Стрелка вправо 59"/>
          <p:cNvSpPr/>
          <p:nvPr/>
        </p:nvSpPr>
        <p:spPr>
          <a:xfrm rot="531339">
            <a:off x="5343707" y="5161600"/>
            <a:ext cx="1122343" cy="28884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Picture 2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7386" y="4797152"/>
            <a:ext cx="494184" cy="494184"/>
          </a:xfrm>
          <a:prstGeom prst="rect">
            <a:avLst/>
          </a:prstGeom>
          <a:noFill/>
        </p:spPr>
      </p:pic>
      <p:sp>
        <p:nvSpPr>
          <p:cNvPr id="62" name="Прямоугольник 61"/>
          <p:cNvSpPr/>
          <p:nvPr/>
        </p:nvSpPr>
        <p:spPr>
          <a:xfrm>
            <a:off x="4457346" y="5229200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</a:t>
            </a: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серт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481682" y="4725144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 </a:t>
            </a: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серт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4" name="Picture 2" descr="user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5698" y="4293096"/>
            <a:ext cx="494184" cy="494184"/>
          </a:xfrm>
          <a:prstGeom prst="rect">
            <a:avLst/>
          </a:prstGeom>
          <a:noFill/>
        </p:spPr>
      </p:pic>
      <p:sp>
        <p:nvSpPr>
          <p:cNvPr id="65" name="Двойная стрелка вверх/вниз 64"/>
          <p:cNvSpPr/>
          <p:nvPr/>
        </p:nvSpPr>
        <p:spPr>
          <a:xfrm rot="15732416">
            <a:off x="6349195" y="3576479"/>
            <a:ext cx="255099" cy="2450270"/>
          </a:xfrm>
          <a:prstGeom prst="upDownArrow">
            <a:avLst/>
          </a:prstGeom>
          <a:solidFill>
            <a:srgbClr val="FF0000">
              <a:alpha val="48000"/>
            </a:srgb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 rot="20762505">
            <a:off x="6459612" y="4449957"/>
            <a:ext cx="774067" cy="576064"/>
            <a:chOff x="1691679" y="2780928"/>
            <a:chExt cx="774067" cy="576064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1691679" y="2920740"/>
              <a:ext cx="774067" cy="29223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 flipV="1">
              <a:off x="1907704" y="2780928"/>
              <a:ext cx="360039" cy="57606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Прямоугольник 68"/>
          <p:cNvSpPr/>
          <p:nvPr/>
        </p:nvSpPr>
        <p:spPr>
          <a:xfrm rot="21149307">
            <a:off x="5485740" y="4380805"/>
            <a:ext cx="1368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Акты анализа производства</a:t>
            </a:r>
            <a:endParaRPr lang="ru-RU" sz="1000" dirty="0">
              <a:solidFill>
                <a:srgbClr val="FF0000"/>
              </a:solidFill>
            </a:endParaRPr>
          </a:p>
        </p:txBody>
      </p:sp>
      <p:sp>
        <p:nvSpPr>
          <p:cNvPr id="70" name="Стрелка вправо 69"/>
          <p:cNvSpPr/>
          <p:nvPr/>
        </p:nvSpPr>
        <p:spPr>
          <a:xfrm rot="1548469">
            <a:off x="1361684" y="5070064"/>
            <a:ext cx="658319" cy="28884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право 71"/>
          <p:cNvSpPr/>
          <p:nvPr/>
        </p:nvSpPr>
        <p:spPr>
          <a:xfrm rot="8764556">
            <a:off x="6956622" y="4937420"/>
            <a:ext cx="848817" cy="28884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2771800" y="5013176"/>
            <a:ext cx="288032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1475656" y="5013176"/>
            <a:ext cx="288032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7236296" y="4941168"/>
            <a:ext cx="288032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6" name="Овал 75"/>
          <p:cNvSpPr/>
          <p:nvPr/>
        </p:nvSpPr>
        <p:spPr>
          <a:xfrm>
            <a:off x="5724128" y="5157192"/>
            <a:ext cx="288032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0" y="5805264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ГДЕ ВЗЯТЬ СТОЛЬКО ЭКСПЕРТОВ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8" name="Номер слайда 77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3F40943A-DC34-48D7-86DF-E6303C2657EF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3024335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400" dirty="0" smtClean="0"/>
              <a:t>7. Необходимо установить допустимые промежутки инспекционного контроля. Должны быть единые правила.</a:t>
            </a:r>
          </a:p>
          <a:p>
            <a:pPr marL="0" indent="358775"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1400" i="1" u="sng" dirty="0" err="1" smtClean="0"/>
              <a:t>Справочно</a:t>
            </a:r>
            <a:r>
              <a:rPr lang="ru-RU" sz="1400" i="1" u="sng" dirty="0" smtClean="0"/>
              <a:t>:</a:t>
            </a:r>
            <a:endParaRPr lang="ru-RU" sz="1400" dirty="0" smtClean="0"/>
          </a:p>
          <a:p>
            <a:pPr marL="0" indent="0" algn="just">
              <a:buNone/>
            </a:pPr>
            <a:r>
              <a:rPr lang="ru-RU" sz="1400" i="1" dirty="0" smtClean="0">
                <a:solidFill>
                  <a:srgbClr val="FF0000"/>
                </a:solidFill>
              </a:rPr>
              <a:t>Для</a:t>
            </a:r>
            <a:r>
              <a:rPr lang="ru-RU" sz="1400" i="1" dirty="0" smtClean="0"/>
              <a:t> одного из самых опасных видов продукции – </a:t>
            </a:r>
            <a:r>
              <a:rPr lang="ru-RU" sz="1400" i="1" dirty="0" smtClean="0">
                <a:solidFill>
                  <a:srgbClr val="FF0000"/>
                </a:solidFill>
              </a:rPr>
              <a:t>аппаратов, работающих на газу </a:t>
            </a:r>
            <a:r>
              <a:rPr lang="ru-RU" sz="1400" i="1" dirty="0" smtClean="0"/>
              <a:t>в ТР ТС 016/2011, установлена </a:t>
            </a:r>
            <a:r>
              <a:rPr lang="ru-RU" sz="1400" i="1" dirty="0" smtClean="0">
                <a:solidFill>
                  <a:srgbClr val="FF0000"/>
                </a:solidFill>
              </a:rPr>
              <a:t>периодичность инспекционного контроля  </a:t>
            </a:r>
            <a:r>
              <a:rPr lang="ru-RU" sz="1400" i="1" dirty="0" smtClean="0"/>
              <a:t>за серийно выпускаемой продукцией «</a:t>
            </a:r>
            <a:r>
              <a:rPr lang="ru-RU" sz="1400" i="1" dirty="0" smtClean="0">
                <a:solidFill>
                  <a:srgbClr val="FF0000"/>
                </a:solidFill>
              </a:rPr>
              <a:t>не реже одного раза  в два года</a:t>
            </a:r>
            <a:r>
              <a:rPr lang="ru-RU" sz="1400" i="1" dirty="0" smtClean="0"/>
              <a:t>»</a:t>
            </a:r>
            <a:endParaRPr lang="ru-RU" sz="1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 smtClean="0"/>
          </a:p>
          <a:p>
            <a:pPr marL="0" indent="358775" algn="just">
              <a:buNone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211669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НЕОБХОДИМО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>
                <a:solidFill>
                  <a:srgbClr val="FF0000"/>
                </a:solidFill>
              </a:rPr>
              <a:t> Четко определить периодичность контроля, чтобы исключить разные толкования нормы, как в ТР ТС ГАЗ, не реже 1 раза в 2 года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3F40943A-DC34-48D7-86DF-E6303C2657EF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1"/>
            <a:ext cx="8219256" cy="1296144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400" dirty="0" smtClean="0"/>
              <a:t>8. Государственный комитет по стандартизации РБ о проекте Порядка проведения анализа состояния производства</a:t>
            </a:r>
          </a:p>
          <a:p>
            <a:pPr marL="0" indent="358775" algn="just">
              <a:buNone/>
            </a:pPr>
            <a:endParaRPr lang="ru-RU" sz="24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355976" y="2060849"/>
            <a:ext cx="4330824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b="1" i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Исходящее письмо от 22.05.2013 №04-08/784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письмо</a:t>
            </a:r>
            <a:r>
              <a:rPr kumimoji="0" lang="ru-RU" sz="1400" b="1" i="1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400" b="1" i="1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РАТЭК от 25.04.2013 №42/13</a:t>
            </a:r>
            <a:endParaRPr kumimoji="0" lang="ru-RU" sz="1400" b="1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36912"/>
            <a:ext cx="2304256" cy="339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780927"/>
            <a:ext cx="2160240" cy="314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1296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Позиция Госстандарта РБ</a:t>
            </a:r>
            <a:r>
              <a:rPr lang="en-US" sz="2400" dirty="0" smtClean="0"/>
              <a:t>: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1800" b="0" dirty="0" smtClean="0"/>
              <a:t>«Порядок не устанавливает новое требование по проведению анализа состояния производства. Это требование уже установлено в ТР ТС НВО (статья 7, п.5.3.4.)» </a:t>
            </a:r>
          </a:p>
          <a:p>
            <a:pPr marL="0" indent="358775" algn="just">
              <a:buNone/>
            </a:pPr>
            <a:endParaRPr lang="ru-RU" sz="2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2204864"/>
            <a:ext cx="821925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Позиция РАТЭК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«Порядок не устанавливает новое требование по проведению анализа состояния производства. Но он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сужает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само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понятие термина анализа производства до безальтернативного выезда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производство. Возможность документального контроля производства не предусмотрена. В ТР ТС НВО не указано на то, что анализ производства должен производиться только в форме выезда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 </a:t>
            </a:r>
          </a:p>
          <a:p>
            <a:pPr marL="0" marR="0" lvl="0" indent="3587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4653136"/>
            <a:ext cx="821925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Мнение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Росстандарта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R="0" lvl="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производства может быть проведена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различных формах, включая оценку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основании представленной документации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Такую возможность предусматривает и п. 5.3.4 ТР ТС 004/2011 НВО при наличии у производителя СМК» </a:t>
            </a:r>
          </a:p>
          <a:p>
            <a:pPr marL="0" marR="0" lvl="0" indent="3587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908721"/>
            <a:ext cx="8219256" cy="1296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Позиция Госстандарта РБ</a:t>
            </a:r>
            <a:r>
              <a:rPr lang="en-US" sz="2400" dirty="0" smtClean="0"/>
              <a:t>:</a:t>
            </a:r>
            <a:endParaRPr lang="ru-RU" sz="2400" dirty="0" smtClean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800" b="0" dirty="0" smtClean="0"/>
              <a:t>«Предлагаемый проект порядка гармонизирован с порядком анализа состояния производства принятым </a:t>
            </a:r>
            <a:r>
              <a:rPr lang="en-US" sz="1800" b="0" dirty="0" smtClean="0"/>
              <a:t>CENELEC </a:t>
            </a:r>
            <a:r>
              <a:rPr lang="ru-RU" sz="1800" b="0" dirty="0" smtClean="0"/>
              <a:t>и </a:t>
            </a:r>
            <a:r>
              <a:rPr lang="en-US" sz="1800" b="0" dirty="0" smtClean="0"/>
              <a:t>IEC</a:t>
            </a:r>
            <a:r>
              <a:rPr lang="ru-RU" sz="1800" b="0" dirty="0" smtClean="0"/>
              <a:t>» </a:t>
            </a:r>
          </a:p>
          <a:p>
            <a:pPr marL="0" indent="358775" algn="just">
              <a:buNone/>
            </a:pPr>
            <a:endParaRPr lang="ru-RU" sz="2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2780928"/>
            <a:ext cx="8219256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Позиция РАТЭК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«Гармонизирована только процедура выездной проверки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отсутствует распространенная в международной практике возможность признавать акты анализа производства, подготовленные другими органами по сертификации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В частности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даже в рамках Таможенного союза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российский орган по сертификации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может  признать ДАЖЕ акт другого российского органа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а также белорусского или казахского органа и тем более документы об анализе производства МЭКСЭ (возможность не прописана в Порядке)» </a:t>
            </a:r>
          </a:p>
          <a:p>
            <a:pPr marL="0" marR="0" lvl="0" indent="3587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25963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en-US" sz="2400" dirty="0" smtClean="0"/>
              <a:t>1</a:t>
            </a:r>
            <a:r>
              <a:rPr lang="ru-RU" sz="2400" dirty="0" smtClean="0"/>
              <a:t>. Проект Порядка </a:t>
            </a:r>
            <a:r>
              <a:rPr lang="ru-RU" sz="2400" u="sng" dirty="0" smtClean="0"/>
              <a:t>не содержит критерии определения надежности изготовителя</a:t>
            </a:r>
            <a:r>
              <a:rPr lang="ru-RU" sz="2400" dirty="0" smtClean="0"/>
              <a:t> (то есть способность производства изготовителя стабильно выпускать низковольтное оборудование), а также оценку риска того, что изготовитель окажется «ненадежным».</a:t>
            </a:r>
          </a:p>
          <a:p>
            <a:pPr marL="0" indent="358775" algn="just">
              <a:buNone/>
            </a:pPr>
            <a:endParaRPr lang="en-US" sz="2400" dirty="0" smtClean="0"/>
          </a:p>
          <a:p>
            <a:pPr marL="0" indent="358775" algn="just">
              <a:buNone/>
            </a:pPr>
            <a:r>
              <a:rPr lang="ru-RU" sz="2400" dirty="0" smtClean="0"/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4726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Выводы</a:t>
            </a:r>
            <a:r>
              <a:rPr lang="en-US" sz="2000" dirty="0" smtClean="0"/>
              <a:t>: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Разработанный </a:t>
            </a:r>
            <a:r>
              <a:rPr lang="ru-RU" sz="2000" dirty="0" smtClean="0">
                <a:solidFill>
                  <a:srgbClr val="FF0000"/>
                </a:solidFill>
              </a:rPr>
              <a:t>порядок</a:t>
            </a:r>
            <a:r>
              <a:rPr lang="ru-RU" sz="2000" dirty="0" smtClean="0"/>
              <a:t> анализа производства </a:t>
            </a:r>
            <a:r>
              <a:rPr lang="ru-RU" sz="2000" dirty="0" smtClean="0">
                <a:solidFill>
                  <a:srgbClr val="FF0000"/>
                </a:solidFill>
              </a:rPr>
              <a:t>не отвечает лучшим международным практикам</a:t>
            </a:r>
            <a:r>
              <a:rPr lang="ru-RU" sz="2000" dirty="0" smtClean="0"/>
              <a:t> и потребностям индустрии. 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Необходимость принятия такого Порядка отсутствует.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Необходимо выпустить соответствующие разъяснения </a:t>
            </a:r>
            <a:r>
              <a:rPr lang="ru-RU" sz="2000" dirty="0" err="1" smtClean="0">
                <a:solidFill>
                  <a:srgbClr val="FF0000"/>
                </a:solidFill>
              </a:rPr>
              <a:t>ЕврАзЭС</a:t>
            </a:r>
            <a:r>
              <a:rPr lang="ru-RU" sz="2000" dirty="0" smtClean="0">
                <a:solidFill>
                  <a:srgbClr val="FF0000"/>
                </a:solidFill>
              </a:rPr>
              <a:t> и вносить изменения в Регламенты (пакетом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НВО/ЭМС/ГАЗ/МО) 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ru-RU" sz="2000" dirty="0" smtClean="0"/>
              <a:t>		А) незамедлительно выпустить разъяснения комиссии </a:t>
            </a:r>
            <a:r>
              <a:rPr lang="ru-RU" sz="2000" dirty="0" err="1" smtClean="0"/>
              <a:t>ЕврАзЭС</a:t>
            </a:r>
            <a:r>
              <a:rPr lang="ru-RU" sz="2000" dirty="0" smtClean="0"/>
              <a:t> по поводу </a:t>
            </a:r>
            <a:r>
              <a:rPr lang="ru-RU" sz="2000" u="sng" dirty="0" smtClean="0"/>
              <a:t>критериев</a:t>
            </a:r>
            <a:r>
              <a:rPr lang="ru-RU" sz="2000" dirty="0" smtClean="0"/>
              <a:t> возможности проведения документального и выездного анализа производства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	Б) Инициировать внесение изменений </a:t>
            </a:r>
            <a:r>
              <a:rPr lang="ru-RU" sz="2000" u="sng" dirty="0" smtClean="0"/>
              <a:t>в соответствующие статьи ТР ТС НВО/ЭМС/ГАЗ/БМО</a:t>
            </a:r>
            <a:r>
              <a:rPr lang="ru-RU" sz="2000" dirty="0" smtClean="0"/>
              <a:t> по поводу возможности проведения документального и выездного анализа производства </a:t>
            </a:r>
            <a:r>
              <a:rPr lang="ru-RU" sz="2000" dirty="0" smtClean="0">
                <a:solidFill>
                  <a:srgbClr val="FF0000"/>
                </a:solidFill>
              </a:rPr>
              <a:t>(на усмотрение органа по сертификации)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457200" indent="-457200" algn="just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	</a:t>
            </a:r>
            <a:r>
              <a:rPr lang="ru-RU" sz="2000" dirty="0" smtClean="0"/>
              <a:t>В</a:t>
            </a:r>
            <a:r>
              <a:rPr lang="en-US" sz="2000" dirty="0" smtClean="0"/>
              <a:t>) </a:t>
            </a:r>
            <a:r>
              <a:rPr lang="ru-RU" sz="2000" dirty="0" smtClean="0"/>
              <a:t>должны быть установлены промежутки инспекционного контроля как в ТР ТС ГАЗ (не реже 1 раза в 2года) 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89269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5846305"/>
              </p:ext>
            </p:extLst>
          </p:nvPr>
        </p:nvGraphicFramePr>
        <p:xfrm>
          <a:off x="539552" y="1772816"/>
          <a:ext cx="8280920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Двойная стрелка вверх/вниз 6"/>
          <p:cNvSpPr/>
          <p:nvPr/>
        </p:nvSpPr>
        <p:spPr>
          <a:xfrm>
            <a:off x="7812360" y="4293096"/>
            <a:ext cx="288032" cy="50405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5400000">
            <a:off x="7866039" y="4455441"/>
            <a:ext cx="1043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Применяются совместно</a:t>
            </a:r>
            <a:endParaRPr lang="ru-RU" sz="11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26" y="548680"/>
            <a:ext cx="87868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ЧТО ПОНИМАЛИ ПОД АНАЛИЗОМ СОСТОЯНИЯ ПРОИЗВОДСТВА</a:t>
            </a:r>
            <a:r>
              <a:rPr lang="en-US" b="1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1400" b="1" dirty="0" smtClean="0"/>
              <a:t>Когда принимали ТР ТС НВО</a:t>
            </a:r>
            <a:r>
              <a:rPr lang="ru-RU" sz="1400" b="1" dirty="0"/>
              <a:t>,</a:t>
            </a:r>
            <a:r>
              <a:rPr lang="ru-RU" sz="1400" b="1" dirty="0" smtClean="0"/>
              <a:t> многие понимали, что:</a:t>
            </a:r>
          </a:p>
          <a:p>
            <a:pPr algn="just"/>
            <a:r>
              <a:rPr lang="ru-RU" sz="1400" b="1" dirty="0" smtClean="0"/>
              <a:t>как в ЕС - это одна из опций (документальный анализ или </a:t>
            </a:r>
            <a:r>
              <a:rPr lang="en-US" sz="1400" b="1" dirty="0" smtClean="0"/>
              <a:t>factory inspection). </a:t>
            </a:r>
            <a:endParaRPr lang="ru-RU" sz="1400" b="1" dirty="0" smtClean="0"/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В нижестоящих документах, </a:t>
            </a:r>
            <a:r>
              <a:rPr lang="ru-RU" sz="1400" u="sng" dirty="0" smtClean="0">
                <a:solidFill>
                  <a:srgbClr val="FF0000"/>
                </a:solidFill>
              </a:rPr>
              <a:t>не проходивших должного публичного обсуждения</a:t>
            </a:r>
            <a:r>
              <a:rPr lang="ru-RU" sz="1400" dirty="0" smtClean="0">
                <a:solidFill>
                  <a:srgbClr val="FF0000"/>
                </a:solidFill>
              </a:rPr>
              <a:t>, это понятие означает безальтернативный выезд на производство (</a:t>
            </a:r>
            <a:r>
              <a:rPr lang="en-US" sz="1400" dirty="0" smtClean="0">
                <a:solidFill>
                  <a:srgbClr val="FF0000"/>
                </a:solidFill>
              </a:rPr>
              <a:t>factory inspection</a:t>
            </a:r>
            <a:r>
              <a:rPr lang="ru-RU" sz="1400" dirty="0" smtClean="0">
                <a:solidFill>
                  <a:srgbClr val="FF0000"/>
                </a:solidFill>
              </a:rPr>
              <a:t>).</a:t>
            </a:r>
          </a:p>
          <a:p>
            <a:pPr algn="just"/>
            <a:endParaRPr lang="ru-RU" sz="1400" dirty="0" smtClean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6237312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РЕКОМЕНДУЕТСЯ</a:t>
            </a:r>
            <a:r>
              <a:rPr lang="en-US" sz="1600" b="1" dirty="0" smtClean="0">
                <a:solidFill>
                  <a:srgbClr val="FF0000"/>
                </a:solidFill>
              </a:rPr>
              <a:t>: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>В ОСНОВНЫХ ДОКУМЕНТАХ (В ИДЕАЛЕ - ТР ТС НВО) </a:t>
            </a:r>
          </a:p>
          <a:p>
            <a:pPr algn="just"/>
            <a:r>
              <a:rPr lang="ru-RU" sz="1600" b="1" u="sng" dirty="0" smtClean="0">
                <a:solidFill>
                  <a:srgbClr val="FF0000"/>
                </a:solidFill>
              </a:rPr>
              <a:t>ОТРАЗИТЬ ВОЗМОЖНОСТЬ ПРОВЕДЕНИЯ ДОКУМЕНТАЛЬНОГО АНАЛИЗА ПРОИЗВОДСТВА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25963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400" dirty="0" smtClean="0"/>
              <a:t>2. Выездная проверка </a:t>
            </a:r>
            <a:r>
              <a:rPr lang="ru-RU" sz="2400" u="sng" dirty="0" smtClean="0"/>
              <a:t>не должна применяться</a:t>
            </a:r>
            <a:r>
              <a:rPr lang="ru-RU" sz="2400" dirty="0" smtClean="0"/>
              <a:t> по отношению к стабильным изготовителям.</a:t>
            </a:r>
            <a:endParaRPr lang="en-US" sz="2400" dirty="0" smtClean="0"/>
          </a:p>
          <a:p>
            <a:pPr marL="0" indent="358775" algn="just">
              <a:buNone/>
            </a:pPr>
            <a:r>
              <a:rPr lang="ru-RU" sz="2400" dirty="0" smtClean="0"/>
              <a:t> </a:t>
            </a:r>
          </a:p>
          <a:p>
            <a:pPr algn="just">
              <a:buNone/>
            </a:pPr>
            <a:r>
              <a:rPr lang="ru-RU" sz="1400" i="1" u="sng" dirty="0" err="1" smtClean="0"/>
              <a:t>Справочно</a:t>
            </a:r>
            <a:r>
              <a:rPr lang="ru-RU" sz="1400" i="1" u="sng" dirty="0" smtClean="0"/>
              <a:t>:</a:t>
            </a:r>
            <a:endParaRPr lang="ru-RU" sz="1400" dirty="0" smtClean="0"/>
          </a:p>
          <a:p>
            <a:pPr marL="0" indent="0" algn="just">
              <a:buNone/>
            </a:pPr>
            <a:r>
              <a:rPr lang="ru-RU" sz="1400" i="1" dirty="0" smtClean="0"/>
              <a:t>Исходя из положений пункта 5 проекта Порядка, процедура проведения анализа состояния производства при сертификации низковольтного оборудования включает помимо заполнения анкеты для подготовки органа по сертификации к проведению анализа состояния производства, а также анализа органом по сертификации этой анкеты – </a:t>
            </a:r>
            <a:r>
              <a:rPr lang="ru-RU" sz="1400" i="1" u="sng" dirty="0" smtClean="0"/>
              <a:t>еще один анализ состояния производства </a:t>
            </a:r>
            <a:r>
              <a:rPr lang="ru-RU" sz="1400" i="1" dirty="0" smtClean="0"/>
              <a:t>непосредственно на предприятии изготовителя.</a:t>
            </a: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/>
          <p:nvPr/>
        </p:nvSpPr>
        <p:spPr>
          <a:xfrm>
            <a:off x="358478" y="2788433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566175" y="3763490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>
            <a:off x="1047485" y="4695017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893267" y="4731085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59452" y="4196296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09470" y="4200027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298780" y="3957506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85100" y="3706280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265201" y="3915221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36327" y="2911558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>
            <a:off x="251520" y="2947626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258982" y="3127961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1806139" y="4594278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51520" y="4964975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для серийно выпускаемого оборудования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 </a:t>
            </a:r>
            <a:r>
              <a:rPr lang="ru-RU" sz="1000" dirty="0" smtClean="0"/>
              <a:t>(испытание типа)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3а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000" dirty="0" smtClean="0"/>
              <a:t>(испытание типа + анализ производства)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5 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000" dirty="0" smtClean="0"/>
              <a:t>испытание типа + сертификация СМК)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9а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000" dirty="0" smtClean="0"/>
              <a:t>(для мелкосерийного производства)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10а </a:t>
            </a:r>
            <a:r>
              <a:rPr lang="ru-RU" sz="1000" dirty="0" smtClean="0"/>
              <a:t>(для мелкосерийного производства)</a:t>
            </a:r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179512" y="2684526"/>
            <a:ext cx="4248472" cy="3432577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179512" y="2348880"/>
            <a:ext cx="4248472" cy="407654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ДО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4716016" y="2684526"/>
            <a:ext cx="4248472" cy="3432577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1560" y="3015490"/>
            <a:ext cx="936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9" name="Полилиния 118"/>
          <p:cNvSpPr/>
          <p:nvPr/>
        </p:nvSpPr>
        <p:spPr>
          <a:xfrm>
            <a:off x="4966990" y="2788433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олилиния 119"/>
          <p:cNvSpPr/>
          <p:nvPr/>
        </p:nvSpPr>
        <p:spPr>
          <a:xfrm>
            <a:off x="5174687" y="3763490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1" name="Полилиния 120"/>
          <p:cNvSpPr/>
          <p:nvPr/>
        </p:nvSpPr>
        <p:spPr>
          <a:xfrm>
            <a:off x="5655997" y="4695017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" name="Полилиния 121"/>
          <p:cNvSpPr/>
          <p:nvPr/>
        </p:nvSpPr>
        <p:spPr>
          <a:xfrm>
            <a:off x="5501779" y="4731085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" name="Полилиния 122"/>
          <p:cNvSpPr/>
          <p:nvPr/>
        </p:nvSpPr>
        <p:spPr>
          <a:xfrm>
            <a:off x="5267964" y="4196296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4" name="Полилиния 123"/>
          <p:cNvSpPr/>
          <p:nvPr/>
        </p:nvSpPr>
        <p:spPr>
          <a:xfrm>
            <a:off x="5017982" y="4200027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5" name="Полилиния 124"/>
          <p:cNvSpPr/>
          <p:nvPr/>
        </p:nvSpPr>
        <p:spPr>
          <a:xfrm>
            <a:off x="4907292" y="3957506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6" name="Полилиния 125"/>
          <p:cNvSpPr/>
          <p:nvPr/>
        </p:nvSpPr>
        <p:spPr>
          <a:xfrm>
            <a:off x="4893612" y="3706280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7" name="Полилиния 126"/>
          <p:cNvSpPr/>
          <p:nvPr/>
        </p:nvSpPr>
        <p:spPr>
          <a:xfrm>
            <a:off x="4873713" y="3915221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8" name="Полилиния 127"/>
          <p:cNvSpPr/>
          <p:nvPr/>
        </p:nvSpPr>
        <p:spPr>
          <a:xfrm>
            <a:off x="5144839" y="2911558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9" name="Полилиния 128"/>
          <p:cNvSpPr/>
          <p:nvPr/>
        </p:nvSpPr>
        <p:spPr>
          <a:xfrm>
            <a:off x="4860032" y="2947626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0" name="Полилиния 129"/>
          <p:cNvSpPr/>
          <p:nvPr/>
        </p:nvSpPr>
        <p:spPr>
          <a:xfrm>
            <a:off x="4867494" y="3127961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1" name="Полилиния 130"/>
          <p:cNvSpPr/>
          <p:nvPr/>
        </p:nvSpPr>
        <p:spPr>
          <a:xfrm>
            <a:off x="6414651" y="4594278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4" name="Прямоугольник 133"/>
          <p:cNvSpPr/>
          <p:nvPr/>
        </p:nvSpPr>
        <p:spPr>
          <a:xfrm>
            <a:off x="5148064" y="3004457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Таможенный союз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4716016" y="2348880"/>
            <a:ext cx="4248472" cy="407654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ПОСЛЕ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154" name="Прямая соединительная линия 153"/>
          <p:cNvCxnSpPr/>
          <p:nvPr/>
        </p:nvCxnSpPr>
        <p:spPr>
          <a:xfrm>
            <a:off x="6588224" y="2788433"/>
            <a:ext cx="13681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Прямоугольник 157"/>
          <p:cNvSpPr/>
          <p:nvPr/>
        </p:nvSpPr>
        <p:spPr>
          <a:xfrm>
            <a:off x="4788024" y="4964975"/>
            <a:ext cx="417646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для серийно выпускаемого оборудования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1С 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3а </a:t>
            </a:r>
            <a:r>
              <a:rPr lang="ru-RU" sz="1000" dirty="0" smtClean="0"/>
              <a:t>(испытание типа + анализ производства)</a:t>
            </a:r>
            <a:endParaRPr lang="ru-RU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14282" y="543451"/>
            <a:ext cx="87868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РЕШЕНИЕ КТС от 7 апреля 2011 г. N 621 «О ... Типовых схемах»</a:t>
            </a:r>
            <a:endParaRPr lang="ru-RU" sz="1000" dirty="0" smtClean="0"/>
          </a:p>
          <a:p>
            <a:pPr algn="just"/>
            <a:r>
              <a:rPr lang="ru-RU" sz="1400" b="1" dirty="0" smtClean="0"/>
              <a:t>*п.5. </a:t>
            </a:r>
            <a:r>
              <a:rPr lang="ru-RU" sz="1400" dirty="0" smtClean="0"/>
              <a:t>«Выбор форм и схем оценки соответствия должен осуществляться с учетом суммарного риска от недостоверной оценки соответствия и вреда от применения продукции, прошедшей оценку соответствия. При выборе форм и схем </a:t>
            </a:r>
            <a:r>
              <a:rPr lang="ru-RU" sz="1400" dirty="0" smtClean="0">
                <a:solidFill>
                  <a:srgbClr val="FF0000"/>
                </a:solidFill>
              </a:rPr>
              <a:t>необходимо учитывать следующие основные факторы</a:t>
            </a:r>
            <a:r>
              <a:rPr lang="ru-RU" sz="1400" dirty="0" smtClean="0"/>
              <a:t>: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степень потенциальной опасности продукции</a:t>
            </a:r>
            <a:r>
              <a:rPr lang="ru-RU" sz="1400" dirty="0" smtClean="0"/>
              <a:t>;</a:t>
            </a:r>
          </a:p>
          <a:p>
            <a:pPr algn="just"/>
            <a:r>
              <a:rPr lang="ru-RU" sz="1400" dirty="0" smtClean="0"/>
              <a:t>...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адекватность степени доказательств соответствия и затрат на проведение оценки соответствия </a:t>
            </a:r>
            <a:r>
              <a:rPr lang="ru-RU" sz="1400" dirty="0" smtClean="0"/>
              <a:t>целям технического регламента.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23528" y="6237312"/>
            <a:ext cx="87868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СПРАВОЧНО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ru-RU" b="1" dirty="0" smtClean="0">
                <a:solidFill>
                  <a:srgbClr val="FF0000"/>
                </a:solidFill>
              </a:rPr>
              <a:t> Число схем для серийной сертификации необоснованно снижено. Необоснованно выбрана самая жесткая схема сертификации</a:t>
            </a:r>
          </a:p>
          <a:p>
            <a:pPr algn="just"/>
            <a:endParaRPr lang="ru-RU" sz="1400" dirty="0" smtClean="0">
              <a:solidFill>
                <a:srgbClr val="FF000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835696" y="2684526"/>
            <a:ext cx="151438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схем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588224" y="2684526"/>
            <a:ext cx="16666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схема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365125"/>
          </a:xfrm>
        </p:spPr>
        <p:txBody>
          <a:bodyPr/>
          <a:lstStyle/>
          <a:p>
            <a:fld id="{3F40943A-DC34-48D7-86DF-E6303C2657EF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/>
          <p:nvPr/>
        </p:nvSpPr>
        <p:spPr>
          <a:xfrm>
            <a:off x="358478" y="2924944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566175" y="3900001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1047485" y="4831528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893267" y="4867596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59452" y="4332807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09470" y="4336538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298780" y="4094017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85100" y="3842791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265201" y="4051732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36327" y="3048069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251520" y="3084137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258982" y="3264472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1806139" y="4730789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7504" y="3152001"/>
            <a:ext cx="1152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Белоруссия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71600" y="4653136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Казахстан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75656" y="2607295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 </a:t>
            </a:r>
            <a:r>
              <a:rPr lang="ru-RU" sz="1000" dirty="0" smtClean="0"/>
              <a:t>(испытание типа)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3а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000" dirty="0" smtClean="0"/>
              <a:t>(испытание типа + анализ производства)</a:t>
            </a:r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1187624" y="2852936"/>
            <a:ext cx="360040" cy="936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547664" y="2852936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1619672" y="4221088"/>
            <a:ext cx="216024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835696" y="4221088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00200" y="3975447"/>
            <a:ext cx="1332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Схемы 3</a:t>
            </a:r>
            <a:endParaRPr lang="ru-RU" sz="1200" b="1" dirty="0" smtClean="0"/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Схемы 3а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179512" y="2348880"/>
            <a:ext cx="4248472" cy="3600400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179512" y="1916832"/>
            <a:ext cx="4248472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ДО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4716016" y="2348880"/>
            <a:ext cx="4248472" cy="3600400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123728" y="4592161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9" name="Полилиния 118"/>
          <p:cNvSpPr/>
          <p:nvPr/>
        </p:nvSpPr>
        <p:spPr>
          <a:xfrm>
            <a:off x="4966990" y="2924944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Полилиния 119"/>
          <p:cNvSpPr/>
          <p:nvPr/>
        </p:nvSpPr>
        <p:spPr>
          <a:xfrm>
            <a:off x="5174687" y="3900001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1" name="Полилиния 120"/>
          <p:cNvSpPr/>
          <p:nvPr/>
        </p:nvSpPr>
        <p:spPr>
          <a:xfrm>
            <a:off x="5655997" y="4831528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2" name="Полилиния 121"/>
          <p:cNvSpPr/>
          <p:nvPr/>
        </p:nvSpPr>
        <p:spPr>
          <a:xfrm>
            <a:off x="5501779" y="4867596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" name="Полилиния 122"/>
          <p:cNvSpPr/>
          <p:nvPr/>
        </p:nvSpPr>
        <p:spPr>
          <a:xfrm>
            <a:off x="5267964" y="4332807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4" name="Полилиния 123"/>
          <p:cNvSpPr/>
          <p:nvPr/>
        </p:nvSpPr>
        <p:spPr>
          <a:xfrm>
            <a:off x="5017982" y="4336538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5" name="Полилиния 124"/>
          <p:cNvSpPr/>
          <p:nvPr/>
        </p:nvSpPr>
        <p:spPr>
          <a:xfrm>
            <a:off x="4907292" y="4094017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6" name="Полилиния 125"/>
          <p:cNvSpPr/>
          <p:nvPr/>
        </p:nvSpPr>
        <p:spPr>
          <a:xfrm>
            <a:off x="4893612" y="3842791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7" name="Полилиния 126"/>
          <p:cNvSpPr/>
          <p:nvPr/>
        </p:nvSpPr>
        <p:spPr>
          <a:xfrm>
            <a:off x="4873713" y="4051732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8" name="Полилиния 127"/>
          <p:cNvSpPr/>
          <p:nvPr/>
        </p:nvSpPr>
        <p:spPr>
          <a:xfrm>
            <a:off x="5144839" y="3048069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9" name="Полилиния 128"/>
          <p:cNvSpPr/>
          <p:nvPr/>
        </p:nvSpPr>
        <p:spPr>
          <a:xfrm>
            <a:off x="4860032" y="3084137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0" name="Полилиния 129"/>
          <p:cNvSpPr/>
          <p:nvPr/>
        </p:nvSpPr>
        <p:spPr>
          <a:xfrm>
            <a:off x="4867494" y="3264472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1" name="Полилиния 130"/>
          <p:cNvSpPr/>
          <p:nvPr/>
        </p:nvSpPr>
        <p:spPr>
          <a:xfrm>
            <a:off x="6414651" y="4730789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2" name="Прямоугольник 131"/>
          <p:cNvSpPr/>
          <p:nvPr/>
        </p:nvSpPr>
        <p:spPr>
          <a:xfrm>
            <a:off x="4680520" y="3140968"/>
            <a:ext cx="12961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Белоруссия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5580112" y="4653136"/>
            <a:ext cx="10081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Казахстан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6732240" y="4592161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 flipV="1">
            <a:off x="611560" y="2636912"/>
            <a:ext cx="108520" cy="4616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719064" y="2636912"/>
            <a:ext cx="4685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23528" y="2420888"/>
            <a:ext cx="133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Схемы 3а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4716016" y="1916832"/>
            <a:ext cx="4248472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ПОСЛЕ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147" name="Прямая соединительная линия 146"/>
          <p:cNvCxnSpPr/>
          <p:nvPr/>
        </p:nvCxnSpPr>
        <p:spPr>
          <a:xfrm flipV="1">
            <a:off x="6228184" y="2924944"/>
            <a:ext cx="360040" cy="1656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 flipH="1" flipV="1">
            <a:off x="6588224" y="2924944"/>
            <a:ext cx="360040" cy="1656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flipV="1">
            <a:off x="5292080" y="2924944"/>
            <a:ext cx="1296144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>
            <a:off x="6588224" y="2924944"/>
            <a:ext cx="13681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Прямоугольник 157"/>
          <p:cNvSpPr/>
          <p:nvPr/>
        </p:nvSpPr>
        <p:spPr>
          <a:xfrm>
            <a:off x="6588224" y="2636912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1С 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3а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14282" y="620688"/>
            <a:ext cx="87868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КОГДА ПРИМЕНЯЛИ СХЕМУ 3а</a:t>
            </a:r>
            <a:r>
              <a:rPr lang="en-US" b="1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1200" b="1" dirty="0" smtClean="0"/>
              <a:t>*п.2.7.2. </a:t>
            </a:r>
            <a:r>
              <a:rPr lang="ru-RU" sz="1200" dirty="0" smtClean="0"/>
              <a:t>ПГК РФ от 16.07.1999 г. №36 Выбор схемы сертификации для серийно выпускаемого электрооборудования осуществлял орган по сертификации, руководствуясь тем, что </a:t>
            </a:r>
          </a:p>
          <a:p>
            <a:pPr algn="just"/>
            <a:r>
              <a:rPr lang="ru-RU" sz="1200" b="1" u="sng" dirty="0" smtClean="0">
                <a:solidFill>
                  <a:srgbClr val="FF0000"/>
                </a:solidFill>
              </a:rPr>
              <a:t>применение  схемы </a:t>
            </a:r>
            <a:r>
              <a:rPr lang="en-US" sz="1200" b="1" u="sng" dirty="0" smtClean="0">
                <a:solidFill>
                  <a:srgbClr val="FF0000"/>
                </a:solidFill>
              </a:rPr>
              <a:t>3a</a:t>
            </a:r>
            <a:r>
              <a:rPr lang="ru-RU" sz="1200" b="1" u="sng" dirty="0" smtClean="0">
                <a:solidFill>
                  <a:srgbClr val="FF0000"/>
                </a:solidFill>
              </a:rPr>
              <a:t> было</a:t>
            </a:r>
            <a:r>
              <a:rPr lang="en-US" sz="1200" b="1" u="sng" dirty="0" smtClean="0">
                <a:solidFill>
                  <a:srgbClr val="FF0000"/>
                </a:solidFill>
              </a:rPr>
              <a:t> </a:t>
            </a:r>
            <a:r>
              <a:rPr lang="ru-RU" sz="1200" b="1" u="sng" dirty="0" smtClean="0">
                <a:solidFill>
                  <a:srgbClr val="FF0000"/>
                </a:solidFill>
              </a:rPr>
              <a:t>целесообразно лишь тогда, когда заявитель не мог предоставить органу по сертификации информацию об уровне и состоянии производства продукции, обеспечивающих стабильность параметров безопасности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0" y="6218728"/>
            <a:ext cx="90383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FF0000"/>
                </a:solidFill>
              </a:rPr>
              <a:t>СПРАВОЧНО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  <a:r>
              <a:rPr lang="ru-RU" sz="1400" b="1" dirty="0" smtClean="0">
                <a:solidFill>
                  <a:srgbClr val="FF0000"/>
                </a:solidFill>
              </a:rPr>
              <a:t> ДАННЫЕ О ТОМ ЧТО В РФ ИЛИ РК БЫЛИ ПРОБЛЕМЫ С БЕЗОПАСНОСТЬЮ НВО ОТСУТСТВУЮТ! 02.10.2013 В КИРГИЗИИ (ПОТЕНЦИАЛЬНЫЙ ЧЛЕН ТС) ЗАКОНОДАТЕЛЬНО ВСТУПАЮТ В СИЛУ БОЛЕЕ МЯГКИЕ СХЕМЫ СЕРТИФИКАЦИИ КАК СХЕМА 3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71600" y="5013176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Киргизстан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724128" y="5013176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Киргизстан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5220072" y="4941168"/>
            <a:ext cx="720080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220072" y="5517232"/>
            <a:ext cx="35283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292080" y="530120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Схемы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2;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1000" dirty="0" smtClean="0"/>
              <a:t>(испытание типа)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 Схемы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2a;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3а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000" dirty="0" smtClean="0"/>
              <a:t>(испытание типа + анализ производства)</a:t>
            </a:r>
          </a:p>
          <a:p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Номер слайда 61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365125"/>
          </a:xfrm>
        </p:spPr>
        <p:txBody>
          <a:bodyPr/>
          <a:lstStyle/>
          <a:p>
            <a:fld id="{3F40943A-DC34-48D7-86DF-E6303C2657EF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/>
          <p:nvPr/>
        </p:nvSpPr>
        <p:spPr>
          <a:xfrm>
            <a:off x="257108" y="1567825"/>
            <a:ext cx="3974850" cy="2273475"/>
          </a:xfrm>
          <a:custGeom>
            <a:avLst/>
            <a:gdLst>
              <a:gd name="connsiteX0" fmla="*/ 15240 w 5074920"/>
              <a:gd name="connsiteY0" fmla="*/ 978380 h 2902430"/>
              <a:gd name="connsiteX1" fmla="*/ 30480 w 5074920"/>
              <a:gd name="connsiteY1" fmla="*/ 982190 h 2902430"/>
              <a:gd name="connsiteX2" fmla="*/ 38100 w 5074920"/>
              <a:gd name="connsiteY2" fmla="*/ 993620 h 2902430"/>
              <a:gd name="connsiteX3" fmla="*/ 49530 w 5074920"/>
              <a:gd name="connsiteY3" fmla="*/ 1001240 h 2902430"/>
              <a:gd name="connsiteX4" fmla="*/ 57150 w 5074920"/>
              <a:gd name="connsiteY4" fmla="*/ 1012670 h 2902430"/>
              <a:gd name="connsiteX5" fmla="*/ 68580 w 5074920"/>
              <a:gd name="connsiteY5" fmla="*/ 1008860 h 2902430"/>
              <a:gd name="connsiteX6" fmla="*/ 106680 w 5074920"/>
              <a:gd name="connsiteY6" fmla="*/ 1012670 h 2902430"/>
              <a:gd name="connsiteX7" fmla="*/ 118110 w 5074920"/>
              <a:gd name="connsiteY7" fmla="*/ 1016480 h 2902430"/>
              <a:gd name="connsiteX8" fmla="*/ 129540 w 5074920"/>
              <a:gd name="connsiteY8" fmla="*/ 989810 h 2902430"/>
              <a:gd name="connsiteX9" fmla="*/ 186690 w 5074920"/>
              <a:gd name="connsiteY9" fmla="*/ 993620 h 2902430"/>
              <a:gd name="connsiteX10" fmla="*/ 228600 w 5074920"/>
              <a:gd name="connsiteY10" fmla="*/ 982190 h 2902430"/>
              <a:gd name="connsiteX11" fmla="*/ 232410 w 5074920"/>
              <a:gd name="connsiteY11" fmla="*/ 993620 h 2902430"/>
              <a:gd name="connsiteX12" fmla="*/ 255270 w 5074920"/>
              <a:gd name="connsiteY12" fmla="*/ 1008860 h 2902430"/>
              <a:gd name="connsiteX13" fmla="*/ 289560 w 5074920"/>
              <a:gd name="connsiteY13" fmla="*/ 993620 h 2902430"/>
              <a:gd name="connsiteX14" fmla="*/ 293370 w 5074920"/>
              <a:gd name="connsiteY14" fmla="*/ 982190 h 2902430"/>
              <a:gd name="connsiteX15" fmla="*/ 304800 w 5074920"/>
              <a:gd name="connsiteY15" fmla="*/ 978380 h 2902430"/>
              <a:gd name="connsiteX16" fmla="*/ 350520 w 5074920"/>
              <a:gd name="connsiteY16" fmla="*/ 974570 h 2902430"/>
              <a:gd name="connsiteX17" fmla="*/ 373380 w 5074920"/>
              <a:gd name="connsiteY17" fmla="*/ 963140 h 2902430"/>
              <a:gd name="connsiteX18" fmla="*/ 369570 w 5074920"/>
              <a:gd name="connsiteY18" fmla="*/ 913610 h 2902430"/>
              <a:gd name="connsiteX19" fmla="*/ 361950 w 5074920"/>
              <a:gd name="connsiteY19" fmla="*/ 902180 h 2902430"/>
              <a:gd name="connsiteX20" fmla="*/ 354330 w 5074920"/>
              <a:gd name="connsiteY20" fmla="*/ 886940 h 2902430"/>
              <a:gd name="connsiteX21" fmla="*/ 350520 w 5074920"/>
              <a:gd name="connsiteY21" fmla="*/ 829790 h 2902430"/>
              <a:gd name="connsiteX22" fmla="*/ 335280 w 5074920"/>
              <a:gd name="connsiteY22" fmla="*/ 795500 h 2902430"/>
              <a:gd name="connsiteX23" fmla="*/ 331470 w 5074920"/>
              <a:gd name="connsiteY23" fmla="*/ 784070 h 2902430"/>
              <a:gd name="connsiteX24" fmla="*/ 346710 w 5074920"/>
              <a:gd name="connsiteY24" fmla="*/ 726920 h 2902430"/>
              <a:gd name="connsiteX25" fmla="*/ 361950 w 5074920"/>
              <a:gd name="connsiteY25" fmla="*/ 723110 h 2902430"/>
              <a:gd name="connsiteX26" fmla="*/ 369570 w 5074920"/>
              <a:gd name="connsiteY26" fmla="*/ 696440 h 2902430"/>
              <a:gd name="connsiteX27" fmla="*/ 381000 w 5074920"/>
              <a:gd name="connsiteY27" fmla="*/ 646910 h 2902430"/>
              <a:gd name="connsiteX28" fmla="*/ 396240 w 5074920"/>
              <a:gd name="connsiteY28" fmla="*/ 643100 h 2902430"/>
              <a:gd name="connsiteX29" fmla="*/ 407670 w 5074920"/>
              <a:gd name="connsiteY29" fmla="*/ 639290 h 2902430"/>
              <a:gd name="connsiteX30" fmla="*/ 411480 w 5074920"/>
              <a:gd name="connsiteY30" fmla="*/ 601190 h 2902430"/>
              <a:gd name="connsiteX31" fmla="*/ 403860 w 5074920"/>
              <a:gd name="connsiteY31" fmla="*/ 589760 h 2902430"/>
              <a:gd name="connsiteX32" fmla="*/ 381000 w 5074920"/>
              <a:gd name="connsiteY32" fmla="*/ 582140 h 2902430"/>
              <a:gd name="connsiteX33" fmla="*/ 373380 w 5074920"/>
              <a:gd name="connsiteY33" fmla="*/ 570710 h 2902430"/>
              <a:gd name="connsiteX34" fmla="*/ 373380 w 5074920"/>
              <a:gd name="connsiteY34" fmla="*/ 528800 h 2902430"/>
              <a:gd name="connsiteX35" fmla="*/ 396240 w 5074920"/>
              <a:gd name="connsiteY35" fmla="*/ 521180 h 2902430"/>
              <a:gd name="connsiteX36" fmla="*/ 407670 w 5074920"/>
              <a:gd name="connsiteY36" fmla="*/ 517370 h 2902430"/>
              <a:gd name="connsiteX37" fmla="*/ 419100 w 5074920"/>
              <a:gd name="connsiteY37" fmla="*/ 513560 h 2902430"/>
              <a:gd name="connsiteX38" fmla="*/ 449580 w 5074920"/>
              <a:gd name="connsiteY38" fmla="*/ 517370 h 2902430"/>
              <a:gd name="connsiteX39" fmla="*/ 453390 w 5074920"/>
              <a:gd name="connsiteY39" fmla="*/ 532610 h 2902430"/>
              <a:gd name="connsiteX40" fmla="*/ 464820 w 5074920"/>
              <a:gd name="connsiteY40" fmla="*/ 540230 h 2902430"/>
              <a:gd name="connsiteX41" fmla="*/ 476250 w 5074920"/>
              <a:gd name="connsiteY41" fmla="*/ 536420 h 2902430"/>
              <a:gd name="connsiteX42" fmla="*/ 487680 w 5074920"/>
              <a:gd name="connsiteY42" fmla="*/ 524990 h 2902430"/>
              <a:gd name="connsiteX43" fmla="*/ 495300 w 5074920"/>
              <a:gd name="connsiteY43" fmla="*/ 467840 h 2902430"/>
              <a:gd name="connsiteX44" fmla="*/ 518160 w 5074920"/>
              <a:gd name="connsiteY44" fmla="*/ 452600 h 2902430"/>
              <a:gd name="connsiteX45" fmla="*/ 525780 w 5074920"/>
              <a:gd name="connsiteY45" fmla="*/ 441170 h 2902430"/>
              <a:gd name="connsiteX46" fmla="*/ 548640 w 5074920"/>
              <a:gd name="connsiteY46" fmla="*/ 425930 h 2902430"/>
              <a:gd name="connsiteX47" fmla="*/ 556260 w 5074920"/>
              <a:gd name="connsiteY47" fmla="*/ 414500 h 2902430"/>
              <a:gd name="connsiteX48" fmla="*/ 563880 w 5074920"/>
              <a:gd name="connsiteY48" fmla="*/ 391640 h 2902430"/>
              <a:gd name="connsiteX49" fmla="*/ 567690 w 5074920"/>
              <a:gd name="connsiteY49" fmla="*/ 326870 h 2902430"/>
              <a:gd name="connsiteX50" fmla="*/ 590550 w 5074920"/>
              <a:gd name="connsiteY50" fmla="*/ 311630 h 2902430"/>
              <a:gd name="connsiteX51" fmla="*/ 617220 w 5074920"/>
              <a:gd name="connsiteY51" fmla="*/ 292580 h 2902430"/>
              <a:gd name="connsiteX52" fmla="*/ 628650 w 5074920"/>
              <a:gd name="connsiteY52" fmla="*/ 284960 h 2902430"/>
              <a:gd name="connsiteX53" fmla="*/ 640080 w 5074920"/>
              <a:gd name="connsiteY53" fmla="*/ 281150 h 2902430"/>
              <a:gd name="connsiteX54" fmla="*/ 647700 w 5074920"/>
              <a:gd name="connsiteY54" fmla="*/ 269720 h 2902430"/>
              <a:gd name="connsiteX55" fmla="*/ 670560 w 5074920"/>
              <a:gd name="connsiteY55" fmla="*/ 254480 h 2902430"/>
              <a:gd name="connsiteX56" fmla="*/ 712470 w 5074920"/>
              <a:gd name="connsiteY56" fmla="*/ 243050 h 2902430"/>
              <a:gd name="connsiteX57" fmla="*/ 727710 w 5074920"/>
              <a:gd name="connsiteY57" fmla="*/ 239240 h 2902430"/>
              <a:gd name="connsiteX58" fmla="*/ 739140 w 5074920"/>
              <a:gd name="connsiteY58" fmla="*/ 235430 h 2902430"/>
              <a:gd name="connsiteX59" fmla="*/ 773430 w 5074920"/>
              <a:gd name="connsiteY59" fmla="*/ 243050 h 2902430"/>
              <a:gd name="connsiteX60" fmla="*/ 784860 w 5074920"/>
              <a:gd name="connsiteY60" fmla="*/ 250670 h 2902430"/>
              <a:gd name="connsiteX61" fmla="*/ 796290 w 5074920"/>
              <a:gd name="connsiteY61" fmla="*/ 254480 h 2902430"/>
              <a:gd name="connsiteX62" fmla="*/ 819150 w 5074920"/>
              <a:gd name="connsiteY62" fmla="*/ 265910 h 2902430"/>
              <a:gd name="connsiteX63" fmla="*/ 834390 w 5074920"/>
              <a:gd name="connsiteY63" fmla="*/ 262100 h 2902430"/>
              <a:gd name="connsiteX64" fmla="*/ 838200 w 5074920"/>
              <a:gd name="connsiteY64" fmla="*/ 250670 h 2902430"/>
              <a:gd name="connsiteX65" fmla="*/ 845820 w 5074920"/>
              <a:gd name="connsiteY65" fmla="*/ 239240 h 2902430"/>
              <a:gd name="connsiteX66" fmla="*/ 895350 w 5074920"/>
              <a:gd name="connsiteY66" fmla="*/ 220190 h 2902430"/>
              <a:gd name="connsiteX67" fmla="*/ 948690 w 5074920"/>
              <a:gd name="connsiteY67" fmla="*/ 224000 h 2902430"/>
              <a:gd name="connsiteX68" fmla="*/ 975360 w 5074920"/>
              <a:gd name="connsiteY68" fmla="*/ 231620 h 2902430"/>
              <a:gd name="connsiteX69" fmla="*/ 1005840 w 5074920"/>
              <a:gd name="connsiteY69" fmla="*/ 239240 h 2902430"/>
              <a:gd name="connsiteX70" fmla="*/ 1055370 w 5074920"/>
              <a:gd name="connsiteY70" fmla="*/ 231620 h 2902430"/>
              <a:gd name="connsiteX71" fmla="*/ 1078230 w 5074920"/>
              <a:gd name="connsiteY71" fmla="*/ 216380 h 2902430"/>
              <a:gd name="connsiteX72" fmla="*/ 1116330 w 5074920"/>
              <a:gd name="connsiteY72" fmla="*/ 178280 h 2902430"/>
              <a:gd name="connsiteX73" fmla="*/ 1139190 w 5074920"/>
              <a:gd name="connsiteY73" fmla="*/ 170660 h 2902430"/>
              <a:gd name="connsiteX74" fmla="*/ 1162050 w 5074920"/>
              <a:gd name="connsiteY74" fmla="*/ 155420 h 2902430"/>
              <a:gd name="connsiteX75" fmla="*/ 1173480 w 5074920"/>
              <a:gd name="connsiteY75" fmla="*/ 151610 h 2902430"/>
              <a:gd name="connsiteX76" fmla="*/ 1184910 w 5074920"/>
              <a:gd name="connsiteY76" fmla="*/ 143990 h 2902430"/>
              <a:gd name="connsiteX77" fmla="*/ 1207770 w 5074920"/>
              <a:gd name="connsiteY77" fmla="*/ 136370 h 2902430"/>
              <a:gd name="connsiteX78" fmla="*/ 1230630 w 5074920"/>
              <a:gd name="connsiteY78" fmla="*/ 128750 h 2902430"/>
              <a:gd name="connsiteX79" fmla="*/ 1242060 w 5074920"/>
              <a:gd name="connsiteY79" fmla="*/ 124940 h 2902430"/>
              <a:gd name="connsiteX80" fmla="*/ 1253490 w 5074920"/>
              <a:gd name="connsiteY80" fmla="*/ 117320 h 2902430"/>
              <a:gd name="connsiteX81" fmla="*/ 1268730 w 5074920"/>
              <a:gd name="connsiteY81" fmla="*/ 94460 h 2902430"/>
              <a:gd name="connsiteX82" fmla="*/ 1280160 w 5074920"/>
              <a:gd name="connsiteY82" fmla="*/ 86840 h 2902430"/>
              <a:gd name="connsiteX83" fmla="*/ 1291590 w 5074920"/>
              <a:gd name="connsiteY83" fmla="*/ 83030 h 2902430"/>
              <a:gd name="connsiteX84" fmla="*/ 1356360 w 5074920"/>
              <a:gd name="connsiteY84" fmla="*/ 75410 h 2902430"/>
              <a:gd name="connsiteX85" fmla="*/ 1371600 w 5074920"/>
              <a:gd name="connsiteY85" fmla="*/ 41120 h 2902430"/>
              <a:gd name="connsiteX86" fmla="*/ 1386840 w 5074920"/>
              <a:gd name="connsiteY86" fmla="*/ 18260 h 2902430"/>
              <a:gd name="connsiteX87" fmla="*/ 1413510 w 5074920"/>
              <a:gd name="connsiteY87" fmla="*/ 14450 h 2902430"/>
              <a:gd name="connsiteX88" fmla="*/ 1436370 w 5074920"/>
              <a:gd name="connsiteY88" fmla="*/ 6830 h 2902430"/>
              <a:gd name="connsiteX89" fmla="*/ 1447800 w 5074920"/>
              <a:gd name="connsiteY89" fmla="*/ 3020 h 2902430"/>
              <a:gd name="connsiteX90" fmla="*/ 1501140 w 5074920"/>
              <a:gd name="connsiteY90" fmla="*/ 14450 h 2902430"/>
              <a:gd name="connsiteX91" fmla="*/ 1516380 w 5074920"/>
              <a:gd name="connsiteY91" fmla="*/ 37310 h 2902430"/>
              <a:gd name="connsiteX92" fmla="*/ 1527810 w 5074920"/>
              <a:gd name="connsiteY92" fmla="*/ 105890 h 2902430"/>
              <a:gd name="connsiteX93" fmla="*/ 1531620 w 5074920"/>
              <a:gd name="connsiteY93" fmla="*/ 117320 h 2902430"/>
              <a:gd name="connsiteX94" fmla="*/ 1535430 w 5074920"/>
              <a:gd name="connsiteY94" fmla="*/ 128750 h 2902430"/>
              <a:gd name="connsiteX95" fmla="*/ 1531620 w 5074920"/>
              <a:gd name="connsiteY95" fmla="*/ 166850 h 2902430"/>
              <a:gd name="connsiteX96" fmla="*/ 1527810 w 5074920"/>
              <a:gd name="connsiteY96" fmla="*/ 178280 h 2902430"/>
              <a:gd name="connsiteX97" fmla="*/ 1516380 w 5074920"/>
              <a:gd name="connsiteY97" fmla="*/ 189710 h 2902430"/>
              <a:gd name="connsiteX98" fmla="*/ 1504950 w 5074920"/>
              <a:gd name="connsiteY98" fmla="*/ 212570 h 2902430"/>
              <a:gd name="connsiteX99" fmla="*/ 1493520 w 5074920"/>
              <a:gd name="connsiteY99" fmla="*/ 250670 h 2902430"/>
              <a:gd name="connsiteX100" fmla="*/ 1493520 w 5074920"/>
              <a:gd name="connsiteY100" fmla="*/ 334490 h 2902430"/>
              <a:gd name="connsiteX101" fmla="*/ 1470660 w 5074920"/>
              <a:gd name="connsiteY101" fmla="*/ 349730 h 2902430"/>
              <a:gd name="connsiteX102" fmla="*/ 1417320 w 5074920"/>
              <a:gd name="connsiteY102" fmla="*/ 345920 h 2902430"/>
              <a:gd name="connsiteX103" fmla="*/ 1394460 w 5074920"/>
              <a:gd name="connsiteY103" fmla="*/ 338300 h 2902430"/>
              <a:gd name="connsiteX104" fmla="*/ 1383030 w 5074920"/>
              <a:gd name="connsiteY104" fmla="*/ 326870 h 2902430"/>
              <a:gd name="connsiteX105" fmla="*/ 1379220 w 5074920"/>
              <a:gd name="connsiteY105" fmla="*/ 304010 h 2902430"/>
              <a:gd name="connsiteX106" fmla="*/ 1375410 w 5074920"/>
              <a:gd name="connsiteY106" fmla="*/ 224000 h 2902430"/>
              <a:gd name="connsiteX107" fmla="*/ 1367790 w 5074920"/>
              <a:gd name="connsiteY107" fmla="*/ 147800 h 2902430"/>
              <a:gd name="connsiteX108" fmla="*/ 1363980 w 5074920"/>
              <a:gd name="connsiteY108" fmla="*/ 136370 h 2902430"/>
              <a:gd name="connsiteX109" fmla="*/ 1352550 w 5074920"/>
              <a:gd name="connsiteY109" fmla="*/ 132560 h 2902430"/>
              <a:gd name="connsiteX110" fmla="*/ 1333500 w 5074920"/>
              <a:gd name="connsiteY110" fmla="*/ 151610 h 2902430"/>
              <a:gd name="connsiteX111" fmla="*/ 1322070 w 5074920"/>
              <a:gd name="connsiteY111" fmla="*/ 201140 h 2902430"/>
              <a:gd name="connsiteX112" fmla="*/ 1287780 w 5074920"/>
              <a:gd name="connsiteY112" fmla="*/ 227810 h 2902430"/>
              <a:gd name="connsiteX113" fmla="*/ 1276350 w 5074920"/>
              <a:gd name="connsiteY113" fmla="*/ 235430 h 2902430"/>
              <a:gd name="connsiteX114" fmla="*/ 1264920 w 5074920"/>
              <a:gd name="connsiteY114" fmla="*/ 243050 h 2902430"/>
              <a:gd name="connsiteX115" fmla="*/ 1245870 w 5074920"/>
              <a:gd name="connsiteY115" fmla="*/ 262100 h 2902430"/>
              <a:gd name="connsiteX116" fmla="*/ 1238250 w 5074920"/>
              <a:gd name="connsiteY116" fmla="*/ 273530 h 2902430"/>
              <a:gd name="connsiteX117" fmla="*/ 1226820 w 5074920"/>
              <a:gd name="connsiteY117" fmla="*/ 284960 h 2902430"/>
              <a:gd name="connsiteX118" fmla="*/ 1223010 w 5074920"/>
              <a:gd name="connsiteY118" fmla="*/ 296390 h 2902430"/>
              <a:gd name="connsiteX119" fmla="*/ 1234440 w 5074920"/>
              <a:gd name="connsiteY119" fmla="*/ 345920 h 2902430"/>
              <a:gd name="connsiteX120" fmla="*/ 1238250 w 5074920"/>
              <a:gd name="connsiteY120" fmla="*/ 364970 h 2902430"/>
              <a:gd name="connsiteX121" fmla="*/ 1249680 w 5074920"/>
              <a:gd name="connsiteY121" fmla="*/ 368780 h 2902430"/>
              <a:gd name="connsiteX122" fmla="*/ 1261110 w 5074920"/>
              <a:gd name="connsiteY122" fmla="*/ 357350 h 2902430"/>
              <a:gd name="connsiteX123" fmla="*/ 1268730 w 5074920"/>
              <a:gd name="connsiteY123" fmla="*/ 345920 h 2902430"/>
              <a:gd name="connsiteX124" fmla="*/ 1280160 w 5074920"/>
              <a:gd name="connsiteY124" fmla="*/ 338300 h 2902430"/>
              <a:gd name="connsiteX125" fmla="*/ 1287780 w 5074920"/>
              <a:gd name="connsiteY125" fmla="*/ 361160 h 2902430"/>
              <a:gd name="connsiteX126" fmla="*/ 1291590 w 5074920"/>
              <a:gd name="connsiteY126" fmla="*/ 403070 h 2902430"/>
              <a:gd name="connsiteX127" fmla="*/ 1303020 w 5074920"/>
              <a:gd name="connsiteY127" fmla="*/ 410690 h 2902430"/>
              <a:gd name="connsiteX128" fmla="*/ 1348740 w 5074920"/>
              <a:gd name="connsiteY128" fmla="*/ 399260 h 2902430"/>
              <a:gd name="connsiteX129" fmla="*/ 1352550 w 5074920"/>
              <a:gd name="connsiteY129" fmla="*/ 384020 h 2902430"/>
              <a:gd name="connsiteX130" fmla="*/ 1394460 w 5074920"/>
              <a:gd name="connsiteY130" fmla="*/ 387830 h 2902430"/>
              <a:gd name="connsiteX131" fmla="*/ 1405890 w 5074920"/>
              <a:gd name="connsiteY131" fmla="*/ 391640 h 2902430"/>
              <a:gd name="connsiteX132" fmla="*/ 1428750 w 5074920"/>
              <a:gd name="connsiteY132" fmla="*/ 406880 h 2902430"/>
              <a:gd name="connsiteX133" fmla="*/ 1436370 w 5074920"/>
              <a:gd name="connsiteY133" fmla="*/ 418310 h 2902430"/>
              <a:gd name="connsiteX134" fmla="*/ 1440180 w 5074920"/>
              <a:gd name="connsiteY134" fmla="*/ 429740 h 2902430"/>
              <a:gd name="connsiteX135" fmla="*/ 1482090 w 5074920"/>
              <a:gd name="connsiteY135" fmla="*/ 448790 h 2902430"/>
              <a:gd name="connsiteX136" fmla="*/ 1508760 w 5074920"/>
              <a:gd name="connsiteY136" fmla="*/ 437360 h 2902430"/>
              <a:gd name="connsiteX137" fmla="*/ 1516380 w 5074920"/>
              <a:gd name="connsiteY137" fmla="*/ 425930 h 2902430"/>
              <a:gd name="connsiteX138" fmla="*/ 1527810 w 5074920"/>
              <a:gd name="connsiteY138" fmla="*/ 422120 h 2902430"/>
              <a:gd name="connsiteX139" fmla="*/ 1565910 w 5074920"/>
              <a:gd name="connsiteY139" fmla="*/ 410690 h 2902430"/>
              <a:gd name="connsiteX140" fmla="*/ 1581150 w 5074920"/>
              <a:gd name="connsiteY140" fmla="*/ 387830 h 2902430"/>
              <a:gd name="connsiteX141" fmla="*/ 1604010 w 5074920"/>
              <a:gd name="connsiteY141" fmla="*/ 380210 h 2902430"/>
              <a:gd name="connsiteX142" fmla="*/ 1615440 w 5074920"/>
              <a:gd name="connsiteY142" fmla="*/ 384020 h 2902430"/>
              <a:gd name="connsiteX143" fmla="*/ 1615440 w 5074920"/>
              <a:gd name="connsiteY143" fmla="*/ 422120 h 2902430"/>
              <a:gd name="connsiteX144" fmla="*/ 1604010 w 5074920"/>
              <a:gd name="connsiteY144" fmla="*/ 433550 h 2902430"/>
              <a:gd name="connsiteX145" fmla="*/ 1524000 w 5074920"/>
              <a:gd name="connsiteY145" fmla="*/ 437360 h 2902430"/>
              <a:gd name="connsiteX146" fmla="*/ 1527810 w 5074920"/>
              <a:gd name="connsiteY146" fmla="*/ 475460 h 2902430"/>
              <a:gd name="connsiteX147" fmla="*/ 1577340 w 5074920"/>
              <a:gd name="connsiteY147" fmla="*/ 486890 h 2902430"/>
              <a:gd name="connsiteX148" fmla="*/ 1584960 w 5074920"/>
              <a:gd name="connsiteY148" fmla="*/ 498320 h 2902430"/>
              <a:gd name="connsiteX149" fmla="*/ 1596390 w 5074920"/>
              <a:gd name="connsiteY149" fmla="*/ 502130 h 2902430"/>
              <a:gd name="connsiteX150" fmla="*/ 1626870 w 5074920"/>
              <a:gd name="connsiteY150" fmla="*/ 505940 h 2902430"/>
              <a:gd name="connsiteX151" fmla="*/ 1680210 w 5074920"/>
              <a:gd name="connsiteY151" fmla="*/ 513560 h 2902430"/>
              <a:gd name="connsiteX152" fmla="*/ 1691640 w 5074920"/>
              <a:gd name="connsiteY152" fmla="*/ 517370 h 2902430"/>
              <a:gd name="connsiteX153" fmla="*/ 1718310 w 5074920"/>
              <a:gd name="connsiteY153" fmla="*/ 524990 h 2902430"/>
              <a:gd name="connsiteX154" fmla="*/ 1752600 w 5074920"/>
              <a:gd name="connsiteY154" fmla="*/ 540230 h 2902430"/>
              <a:gd name="connsiteX155" fmla="*/ 1764030 w 5074920"/>
              <a:gd name="connsiteY155" fmla="*/ 544040 h 2902430"/>
              <a:gd name="connsiteX156" fmla="*/ 1760220 w 5074920"/>
              <a:gd name="connsiteY156" fmla="*/ 570710 h 2902430"/>
              <a:gd name="connsiteX157" fmla="*/ 1767840 w 5074920"/>
              <a:gd name="connsiteY157" fmla="*/ 589760 h 2902430"/>
              <a:gd name="connsiteX158" fmla="*/ 1771650 w 5074920"/>
              <a:gd name="connsiteY158" fmla="*/ 601190 h 2902430"/>
              <a:gd name="connsiteX159" fmla="*/ 1786890 w 5074920"/>
              <a:gd name="connsiteY159" fmla="*/ 605000 h 2902430"/>
              <a:gd name="connsiteX160" fmla="*/ 1817370 w 5074920"/>
              <a:gd name="connsiteY160" fmla="*/ 608810 h 2902430"/>
              <a:gd name="connsiteX161" fmla="*/ 1836420 w 5074920"/>
              <a:gd name="connsiteY161" fmla="*/ 612620 h 2902430"/>
              <a:gd name="connsiteX162" fmla="*/ 1840230 w 5074920"/>
              <a:gd name="connsiteY162" fmla="*/ 624050 h 2902430"/>
              <a:gd name="connsiteX163" fmla="*/ 1844040 w 5074920"/>
              <a:gd name="connsiteY163" fmla="*/ 646910 h 2902430"/>
              <a:gd name="connsiteX164" fmla="*/ 1855470 w 5074920"/>
              <a:gd name="connsiteY164" fmla="*/ 669770 h 2902430"/>
              <a:gd name="connsiteX165" fmla="*/ 1878330 w 5074920"/>
              <a:gd name="connsiteY165" fmla="*/ 681200 h 2902430"/>
              <a:gd name="connsiteX166" fmla="*/ 1916430 w 5074920"/>
              <a:gd name="connsiteY166" fmla="*/ 677390 h 2902430"/>
              <a:gd name="connsiteX167" fmla="*/ 1927860 w 5074920"/>
              <a:gd name="connsiteY167" fmla="*/ 673580 h 2902430"/>
              <a:gd name="connsiteX168" fmla="*/ 1935480 w 5074920"/>
              <a:gd name="connsiteY168" fmla="*/ 662150 h 2902430"/>
              <a:gd name="connsiteX169" fmla="*/ 1943100 w 5074920"/>
              <a:gd name="connsiteY169" fmla="*/ 639290 h 2902430"/>
              <a:gd name="connsiteX170" fmla="*/ 1958340 w 5074920"/>
              <a:gd name="connsiteY170" fmla="*/ 643100 h 2902430"/>
              <a:gd name="connsiteX171" fmla="*/ 1977390 w 5074920"/>
              <a:gd name="connsiteY171" fmla="*/ 677390 h 2902430"/>
              <a:gd name="connsiteX172" fmla="*/ 1985010 w 5074920"/>
              <a:gd name="connsiteY172" fmla="*/ 700250 h 2902430"/>
              <a:gd name="connsiteX173" fmla="*/ 1988820 w 5074920"/>
              <a:gd name="connsiteY173" fmla="*/ 711680 h 2902430"/>
              <a:gd name="connsiteX174" fmla="*/ 2000250 w 5074920"/>
              <a:gd name="connsiteY174" fmla="*/ 734540 h 2902430"/>
              <a:gd name="connsiteX175" fmla="*/ 2007870 w 5074920"/>
              <a:gd name="connsiteY175" fmla="*/ 745970 h 2902430"/>
              <a:gd name="connsiteX176" fmla="*/ 2015490 w 5074920"/>
              <a:gd name="connsiteY176" fmla="*/ 768830 h 2902430"/>
              <a:gd name="connsiteX177" fmla="*/ 2045970 w 5074920"/>
              <a:gd name="connsiteY177" fmla="*/ 803120 h 2902430"/>
              <a:gd name="connsiteX178" fmla="*/ 2049780 w 5074920"/>
              <a:gd name="connsiteY178" fmla="*/ 814550 h 2902430"/>
              <a:gd name="connsiteX179" fmla="*/ 2053590 w 5074920"/>
              <a:gd name="connsiteY179" fmla="*/ 837410 h 2902430"/>
              <a:gd name="connsiteX180" fmla="*/ 2065020 w 5074920"/>
              <a:gd name="connsiteY180" fmla="*/ 833600 h 2902430"/>
              <a:gd name="connsiteX181" fmla="*/ 2080260 w 5074920"/>
              <a:gd name="connsiteY181" fmla="*/ 829790 h 2902430"/>
              <a:gd name="connsiteX182" fmla="*/ 2087880 w 5074920"/>
              <a:gd name="connsiteY182" fmla="*/ 818360 h 2902430"/>
              <a:gd name="connsiteX183" fmla="*/ 2080260 w 5074920"/>
              <a:gd name="connsiteY183" fmla="*/ 784070 h 2902430"/>
              <a:gd name="connsiteX184" fmla="*/ 2076450 w 5074920"/>
              <a:gd name="connsiteY184" fmla="*/ 772640 h 2902430"/>
              <a:gd name="connsiteX185" fmla="*/ 2080260 w 5074920"/>
              <a:gd name="connsiteY185" fmla="*/ 757400 h 2902430"/>
              <a:gd name="connsiteX186" fmla="*/ 2103120 w 5074920"/>
              <a:gd name="connsiteY186" fmla="*/ 742160 h 2902430"/>
              <a:gd name="connsiteX187" fmla="*/ 2122170 w 5074920"/>
              <a:gd name="connsiteY187" fmla="*/ 719300 h 2902430"/>
              <a:gd name="connsiteX188" fmla="*/ 2141220 w 5074920"/>
              <a:gd name="connsiteY188" fmla="*/ 696440 h 2902430"/>
              <a:gd name="connsiteX189" fmla="*/ 2156460 w 5074920"/>
              <a:gd name="connsiteY189" fmla="*/ 662150 h 2902430"/>
              <a:gd name="connsiteX190" fmla="*/ 2179320 w 5074920"/>
              <a:gd name="connsiteY190" fmla="*/ 650720 h 2902430"/>
              <a:gd name="connsiteX191" fmla="*/ 2213610 w 5074920"/>
              <a:gd name="connsiteY191" fmla="*/ 631670 h 2902430"/>
              <a:gd name="connsiteX192" fmla="*/ 2221230 w 5074920"/>
              <a:gd name="connsiteY192" fmla="*/ 620240 h 2902430"/>
              <a:gd name="connsiteX193" fmla="*/ 2255520 w 5074920"/>
              <a:gd name="connsiteY193" fmla="*/ 601190 h 2902430"/>
              <a:gd name="connsiteX194" fmla="*/ 2282190 w 5074920"/>
              <a:gd name="connsiteY194" fmla="*/ 616430 h 2902430"/>
              <a:gd name="connsiteX195" fmla="*/ 2289810 w 5074920"/>
              <a:gd name="connsiteY195" fmla="*/ 639290 h 2902430"/>
              <a:gd name="connsiteX196" fmla="*/ 2286000 w 5074920"/>
              <a:gd name="connsiteY196" fmla="*/ 665960 h 2902430"/>
              <a:gd name="connsiteX197" fmla="*/ 2259330 w 5074920"/>
              <a:gd name="connsiteY197" fmla="*/ 681200 h 2902430"/>
              <a:gd name="connsiteX198" fmla="*/ 2247900 w 5074920"/>
              <a:gd name="connsiteY198" fmla="*/ 688820 h 2902430"/>
              <a:gd name="connsiteX199" fmla="*/ 2244090 w 5074920"/>
              <a:gd name="connsiteY199" fmla="*/ 700250 h 2902430"/>
              <a:gd name="connsiteX200" fmla="*/ 2236470 w 5074920"/>
              <a:gd name="connsiteY200" fmla="*/ 711680 h 2902430"/>
              <a:gd name="connsiteX201" fmla="*/ 2221230 w 5074920"/>
              <a:gd name="connsiteY201" fmla="*/ 772640 h 2902430"/>
              <a:gd name="connsiteX202" fmla="*/ 2205990 w 5074920"/>
              <a:gd name="connsiteY202" fmla="*/ 795500 h 2902430"/>
              <a:gd name="connsiteX203" fmla="*/ 2186940 w 5074920"/>
              <a:gd name="connsiteY203" fmla="*/ 829790 h 2902430"/>
              <a:gd name="connsiteX204" fmla="*/ 2175510 w 5074920"/>
              <a:gd name="connsiteY204" fmla="*/ 852650 h 2902430"/>
              <a:gd name="connsiteX205" fmla="*/ 2171700 w 5074920"/>
              <a:gd name="connsiteY205" fmla="*/ 864080 h 2902430"/>
              <a:gd name="connsiteX206" fmla="*/ 2164080 w 5074920"/>
              <a:gd name="connsiteY206" fmla="*/ 875510 h 2902430"/>
              <a:gd name="connsiteX207" fmla="*/ 2156460 w 5074920"/>
              <a:gd name="connsiteY207" fmla="*/ 898370 h 2902430"/>
              <a:gd name="connsiteX208" fmla="*/ 2137410 w 5074920"/>
              <a:gd name="connsiteY208" fmla="*/ 921230 h 2902430"/>
              <a:gd name="connsiteX209" fmla="*/ 2125980 w 5074920"/>
              <a:gd name="connsiteY209" fmla="*/ 928850 h 2902430"/>
              <a:gd name="connsiteX210" fmla="*/ 2091690 w 5074920"/>
              <a:gd name="connsiteY210" fmla="*/ 955520 h 2902430"/>
              <a:gd name="connsiteX211" fmla="*/ 2049780 w 5074920"/>
              <a:gd name="connsiteY211" fmla="*/ 963140 h 2902430"/>
              <a:gd name="connsiteX212" fmla="*/ 1988820 w 5074920"/>
              <a:gd name="connsiteY212" fmla="*/ 970760 h 2902430"/>
              <a:gd name="connsiteX213" fmla="*/ 1992630 w 5074920"/>
              <a:gd name="connsiteY213" fmla="*/ 993620 h 2902430"/>
              <a:gd name="connsiteX214" fmla="*/ 2015490 w 5074920"/>
              <a:gd name="connsiteY214" fmla="*/ 1012670 h 2902430"/>
              <a:gd name="connsiteX215" fmla="*/ 2038350 w 5074920"/>
              <a:gd name="connsiteY215" fmla="*/ 1020290 h 2902430"/>
              <a:gd name="connsiteX216" fmla="*/ 2080260 w 5074920"/>
              <a:gd name="connsiteY216" fmla="*/ 1012670 h 2902430"/>
              <a:gd name="connsiteX217" fmla="*/ 2103120 w 5074920"/>
              <a:gd name="connsiteY217" fmla="*/ 997430 h 2902430"/>
              <a:gd name="connsiteX218" fmla="*/ 2114550 w 5074920"/>
              <a:gd name="connsiteY218" fmla="*/ 989810 h 2902430"/>
              <a:gd name="connsiteX219" fmla="*/ 2137410 w 5074920"/>
              <a:gd name="connsiteY219" fmla="*/ 978380 h 2902430"/>
              <a:gd name="connsiteX220" fmla="*/ 2160270 w 5074920"/>
              <a:gd name="connsiteY220" fmla="*/ 970760 h 2902430"/>
              <a:gd name="connsiteX221" fmla="*/ 2171700 w 5074920"/>
              <a:gd name="connsiteY221" fmla="*/ 959330 h 2902430"/>
              <a:gd name="connsiteX222" fmla="*/ 2179320 w 5074920"/>
              <a:gd name="connsiteY222" fmla="*/ 947900 h 2902430"/>
              <a:gd name="connsiteX223" fmla="*/ 2190750 w 5074920"/>
              <a:gd name="connsiteY223" fmla="*/ 944090 h 2902430"/>
              <a:gd name="connsiteX224" fmla="*/ 2217420 w 5074920"/>
              <a:gd name="connsiteY224" fmla="*/ 947900 h 2902430"/>
              <a:gd name="connsiteX225" fmla="*/ 2225040 w 5074920"/>
              <a:gd name="connsiteY225" fmla="*/ 970760 h 2902430"/>
              <a:gd name="connsiteX226" fmla="*/ 2228850 w 5074920"/>
              <a:gd name="connsiteY226" fmla="*/ 982190 h 2902430"/>
              <a:gd name="connsiteX227" fmla="*/ 2232660 w 5074920"/>
              <a:gd name="connsiteY227" fmla="*/ 1005050 h 2902430"/>
              <a:gd name="connsiteX228" fmla="*/ 2251710 w 5074920"/>
              <a:gd name="connsiteY228" fmla="*/ 1024100 h 2902430"/>
              <a:gd name="connsiteX229" fmla="*/ 2259330 w 5074920"/>
              <a:gd name="connsiteY229" fmla="*/ 1012670 h 2902430"/>
              <a:gd name="connsiteX230" fmla="*/ 2266950 w 5074920"/>
              <a:gd name="connsiteY230" fmla="*/ 982190 h 2902430"/>
              <a:gd name="connsiteX231" fmla="*/ 2270760 w 5074920"/>
              <a:gd name="connsiteY231" fmla="*/ 970760 h 2902430"/>
              <a:gd name="connsiteX232" fmla="*/ 2274570 w 5074920"/>
              <a:gd name="connsiteY232" fmla="*/ 955520 h 2902430"/>
              <a:gd name="connsiteX233" fmla="*/ 2270760 w 5074920"/>
              <a:gd name="connsiteY233" fmla="*/ 925040 h 2902430"/>
              <a:gd name="connsiteX234" fmla="*/ 2247900 w 5074920"/>
              <a:gd name="connsiteY234" fmla="*/ 909800 h 2902430"/>
              <a:gd name="connsiteX235" fmla="*/ 2225040 w 5074920"/>
              <a:gd name="connsiteY235" fmla="*/ 902180 h 2902430"/>
              <a:gd name="connsiteX236" fmla="*/ 2217420 w 5074920"/>
              <a:gd name="connsiteY236" fmla="*/ 890750 h 2902430"/>
              <a:gd name="connsiteX237" fmla="*/ 2221230 w 5074920"/>
              <a:gd name="connsiteY237" fmla="*/ 852650 h 2902430"/>
              <a:gd name="connsiteX238" fmla="*/ 2225040 w 5074920"/>
              <a:gd name="connsiteY238" fmla="*/ 841220 h 2902430"/>
              <a:gd name="connsiteX239" fmla="*/ 2236470 w 5074920"/>
              <a:gd name="connsiteY239" fmla="*/ 829790 h 2902430"/>
              <a:gd name="connsiteX240" fmla="*/ 2255520 w 5074920"/>
              <a:gd name="connsiteY240" fmla="*/ 795500 h 2902430"/>
              <a:gd name="connsiteX241" fmla="*/ 2259330 w 5074920"/>
              <a:gd name="connsiteY241" fmla="*/ 753590 h 2902430"/>
              <a:gd name="connsiteX242" fmla="*/ 2266950 w 5074920"/>
              <a:gd name="connsiteY242" fmla="*/ 742160 h 2902430"/>
              <a:gd name="connsiteX243" fmla="*/ 2274570 w 5074920"/>
              <a:gd name="connsiteY243" fmla="*/ 715490 h 2902430"/>
              <a:gd name="connsiteX244" fmla="*/ 2320290 w 5074920"/>
              <a:gd name="connsiteY244" fmla="*/ 692630 h 2902430"/>
              <a:gd name="connsiteX245" fmla="*/ 2331720 w 5074920"/>
              <a:gd name="connsiteY245" fmla="*/ 688820 h 2902430"/>
              <a:gd name="connsiteX246" fmla="*/ 2343150 w 5074920"/>
              <a:gd name="connsiteY246" fmla="*/ 685010 h 2902430"/>
              <a:gd name="connsiteX247" fmla="*/ 2354580 w 5074920"/>
              <a:gd name="connsiteY247" fmla="*/ 681200 h 2902430"/>
              <a:gd name="connsiteX248" fmla="*/ 2358390 w 5074920"/>
              <a:gd name="connsiteY248" fmla="*/ 719300 h 2902430"/>
              <a:gd name="connsiteX249" fmla="*/ 2346960 w 5074920"/>
              <a:gd name="connsiteY249" fmla="*/ 723110 h 2902430"/>
              <a:gd name="connsiteX250" fmla="*/ 2335530 w 5074920"/>
              <a:gd name="connsiteY250" fmla="*/ 730730 h 2902430"/>
              <a:gd name="connsiteX251" fmla="*/ 2327910 w 5074920"/>
              <a:gd name="connsiteY251" fmla="*/ 742160 h 2902430"/>
              <a:gd name="connsiteX252" fmla="*/ 2327910 w 5074920"/>
              <a:gd name="connsiteY252" fmla="*/ 772640 h 2902430"/>
              <a:gd name="connsiteX253" fmla="*/ 2339340 w 5074920"/>
              <a:gd name="connsiteY253" fmla="*/ 780260 h 2902430"/>
              <a:gd name="connsiteX254" fmla="*/ 2358390 w 5074920"/>
              <a:gd name="connsiteY254" fmla="*/ 799310 h 2902430"/>
              <a:gd name="connsiteX255" fmla="*/ 2377440 w 5074920"/>
              <a:gd name="connsiteY255" fmla="*/ 818360 h 2902430"/>
              <a:gd name="connsiteX256" fmla="*/ 2388870 w 5074920"/>
              <a:gd name="connsiteY256" fmla="*/ 814550 h 2902430"/>
              <a:gd name="connsiteX257" fmla="*/ 2373630 w 5074920"/>
              <a:gd name="connsiteY257" fmla="*/ 784070 h 2902430"/>
              <a:gd name="connsiteX258" fmla="*/ 2362200 w 5074920"/>
              <a:gd name="connsiteY258" fmla="*/ 780260 h 2902430"/>
              <a:gd name="connsiteX259" fmla="*/ 2354580 w 5074920"/>
              <a:gd name="connsiteY259" fmla="*/ 768830 h 2902430"/>
              <a:gd name="connsiteX260" fmla="*/ 2358390 w 5074920"/>
              <a:gd name="connsiteY260" fmla="*/ 757400 h 2902430"/>
              <a:gd name="connsiteX261" fmla="*/ 2381250 w 5074920"/>
              <a:gd name="connsiteY261" fmla="*/ 745970 h 2902430"/>
              <a:gd name="connsiteX262" fmla="*/ 2392680 w 5074920"/>
              <a:gd name="connsiteY262" fmla="*/ 753590 h 2902430"/>
              <a:gd name="connsiteX263" fmla="*/ 2415540 w 5074920"/>
              <a:gd name="connsiteY263" fmla="*/ 757400 h 2902430"/>
              <a:gd name="connsiteX264" fmla="*/ 2438400 w 5074920"/>
              <a:gd name="connsiteY264" fmla="*/ 803120 h 2902430"/>
              <a:gd name="connsiteX265" fmla="*/ 2453640 w 5074920"/>
              <a:gd name="connsiteY265" fmla="*/ 825980 h 2902430"/>
              <a:gd name="connsiteX266" fmla="*/ 2461260 w 5074920"/>
              <a:gd name="connsiteY266" fmla="*/ 848840 h 2902430"/>
              <a:gd name="connsiteX267" fmla="*/ 2457450 w 5074920"/>
              <a:gd name="connsiteY267" fmla="*/ 871700 h 2902430"/>
              <a:gd name="connsiteX268" fmla="*/ 2449830 w 5074920"/>
              <a:gd name="connsiteY268" fmla="*/ 894560 h 2902430"/>
              <a:gd name="connsiteX269" fmla="*/ 2453640 w 5074920"/>
              <a:gd name="connsiteY269" fmla="*/ 921230 h 2902430"/>
              <a:gd name="connsiteX270" fmla="*/ 2461260 w 5074920"/>
              <a:gd name="connsiteY270" fmla="*/ 905990 h 2902430"/>
              <a:gd name="connsiteX271" fmla="*/ 2476500 w 5074920"/>
              <a:gd name="connsiteY271" fmla="*/ 871700 h 2902430"/>
              <a:gd name="connsiteX272" fmla="*/ 2480310 w 5074920"/>
              <a:gd name="connsiteY272" fmla="*/ 860270 h 2902430"/>
              <a:gd name="connsiteX273" fmla="*/ 2491740 w 5074920"/>
              <a:gd name="connsiteY273" fmla="*/ 848840 h 2902430"/>
              <a:gd name="connsiteX274" fmla="*/ 2514600 w 5074920"/>
              <a:gd name="connsiteY274" fmla="*/ 833600 h 2902430"/>
              <a:gd name="connsiteX275" fmla="*/ 2510790 w 5074920"/>
              <a:gd name="connsiteY275" fmla="*/ 803120 h 2902430"/>
              <a:gd name="connsiteX276" fmla="*/ 2503170 w 5074920"/>
              <a:gd name="connsiteY276" fmla="*/ 787880 h 2902430"/>
              <a:gd name="connsiteX277" fmla="*/ 2499360 w 5074920"/>
              <a:gd name="connsiteY277" fmla="*/ 776450 h 2902430"/>
              <a:gd name="connsiteX278" fmla="*/ 2487930 w 5074920"/>
              <a:gd name="connsiteY278" fmla="*/ 753590 h 2902430"/>
              <a:gd name="connsiteX279" fmla="*/ 2491740 w 5074920"/>
              <a:gd name="connsiteY279" fmla="*/ 696440 h 2902430"/>
              <a:gd name="connsiteX280" fmla="*/ 2503170 w 5074920"/>
              <a:gd name="connsiteY280" fmla="*/ 688820 h 2902430"/>
              <a:gd name="connsiteX281" fmla="*/ 2537460 w 5074920"/>
              <a:gd name="connsiteY281" fmla="*/ 692630 h 2902430"/>
              <a:gd name="connsiteX282" fmla="*/ 2586990 w 5074920"/>
              <a:gd name="connsiteY282" fmla="*/ 696440 h 2902430"/>
              <a:gd name="connsiteX283" fmla="*/ 2625090 w 5074920"/>
              <a:gd name="connsiteY283" fmla="*/ 692630 h 2902430"/>
              <a:gd name="connsiteX284" fmla="*/ 2636520 w 5074920"/>
              <a:gd name="connsiteY284" fmla="*/ 685010 h 2902430"/>
              <a:gd name="connsiteX285" fmla="*/ 2663190 w 5074920"/>
              <a:gd name="connsiteY285" fmla="*/ 677390 h 2902430"/>
              <a:gd name="connsiteX286" fmla="*/ 2670810 w 5074920"/>
              <a:gd name="connsiteY286" fmla="*/ 665960 h 2902430"/>
              <a:gd name="connsiteX287" fmla="*/ 2682240 w 5074920"/>
              <a:gd name="connsiteY287" fmla="*/ 643100 h 2902430"/>
              <a:gd name="connsiteX288" fmla="*/ 2705100 w 5074920"/>
              <a:gd name="connsiteY288" fmla="*/ 635480 h 2902430"/>
              <a:gd name="connsiteX289" fmla="*/ 2727960 w 5074920"/>
              <a:gd name="connsiteY289" fmla="*/ 624050 h 2902430"/>
              <a:gd name="connsiteX290" fmla="*/ 2750820 w 5074920"/>
              <a:gd name="connsiteY290" fmla="*/ 608810 h 2902430"/>
              <a:gd name="connsiteX291" fmla="*/ 2929890 w 5074920"/>
              <a:gd name="connsiteY291" fmla="*/ 601190 h 2902430"/>
              <a:gd name="connsiteX292" fmla="*/ 2964180 w 5074920"/>
              <a:gd name="connsiteY292" fmla="*/ 578330 h 2902430"/>
              <a:gd name="connsiteX293" fmla="*/ 2975610 w 5074920"/>
              <a:gd name="connsiteY293" fmla="*/ 570710 h 2902430"/>
              <a:gd name="connsiteX294" fmla="*/ 2983230 w 5074920"/>
              <a:gd name="connsiteY294" fmla="*/ 559280 h 2902430"/>
              <a:gd name="connsiteX295" fmla="*/ 3006090 w 5074920"/>
              <a:gd name="connsiteY295" fmla="*/ 540230 h 2902430"/>
              <a:gd name="connsiteX296" fmla="*/ 3017520 w 5074920"/>
              <a:gd name="connsiteY296" fmla="*/ 536420 h 2902430"/>
              <a:gd name="connsiteX297" fmla="*/ 3040380 w 5074920"/>
              <a:gd name="connsiteY297" fmla="*/ 521180 h 2902430"/>
              <a:gd name="connsiteX298" fmla="*/ 3051810 w 5074920"/>
              <a:gd name="connsiteY298" fmla="*/ 532610 h 2902430"/>
              <a:gd name="connsiteX299" fmla="*/ 3055620 w 5074920"/>
              <a:gd name="connsiteY299" fmla="*/ 547850 h 2902430"/>
              <a:gd name="connsiteX300" fmla="*/ 3059430 w 5074920"/>
              <a:gd name="connsiteY300" fmla="*/ 582140 h 2902430"/>
              <a:gd name="connsiteX301" fmla="*/ 3063240 w 5074920"/>
              <a:gd name="connsiteY301" fmla="*/ 593570 h 2902430"/>
              <a:gd name="connsiteX302" fmla="*/ 3074670 w 5074920"/>
              <a:gd name="connsiteY302" fmla="*/ 601190 h 2902430"/>
              <a:gd name="connsiteX303" fmla="*/ 3143250 w 5074920"/>
              <a:gd name="connsiteY303" fmla="*/ 601190 h 2902430"/>
              <a:gd name="connsiteX304" fmla="*/ 3154680 w 5074920"/>
              <a:gd name="connsiteY304" fmla="*/ 612620 h 2902430"/>
              <a:gd name="connsiteX305" fmla="*/ 3166110 w 5074920"/>
              <a:gd name="connsiteY305" fmla="*/ 620240 h 2902430"/>
              <a:gd name="connsiteX306" fmla="*/ 3169920 w 5074920"/>
              <a:gd name="connsiteY306" fmla="*/ 635480 h 2902430"/>
              <a:gd name="connsiteX307" fmla="*/ 3177540 w 5074920"/>
              <a:gd name="connsiteY307" fmla="*/ 658340 h 2902430"/>
              <a:gd name="connsiteX308" fmla="*/ 3173730 w 5074920"/>
              <a:gd name="connsiteY308" fmla="*/ 696440 h 2902430"/>
              <a:gd name="connsiteX309" fmla="*/ 3158490 w 5074920"/>
              <a:gd name="connsiteY309" fmla="*/ 730730 h 2902430"/>
              <a:gd name="connsiteX310" fmla="*/ 3147060 w 5074920"/>
              <a:gd name="connsiteY310" fmla="*/ 742160 h 2902430"/>
              <a:gd name="connsiteX311" fmla="*/ 3139440 w 5074920"/>
              <a:gd name="connsiteY311" fmla="*/ 753590 h 2902430"/>
              <a:gd name="connsiteX312" fmla="*/ 3128010 w 5074920"/>
              <a:gd name="connsiteY312" fmla="*/ 761210 h 2902430"/>
              <a:gd name="connsiteX313" fmla="*/ 3112770 w 5074920"/>
              <a:gd name="connsiteY313" fmla="*/ 772640 h 2902430"/>
              <a:gd name="connsiteX314" fmla="*/ 3089910 w 5074920"/>
              <a:gd name="connsiteY314" fmla="*/ 787880 h 2902430"/>
              <a:gd name="connsiteX315" fmla="*/ 3074670 w 5074920"/>
              <a:gd name="connsiteY315" fmla="*/ 810740 h 2902430"/>
              <a:gd name="connsiteX316" fmla="*/ 3070860 w 5074920"/>
              <a:gd name="connsiteY316" fmla="*/ 822170 h 2902430"/>
              <a:gd name="connsiteX317" fmla="*/ 3059430 w 5074920"/>
              <a:gd name="connsiteY317" fmla="*/ 833600 h 2902430"/>
              <a:gd name="connsiteX318" fmla="*/ 3044190 w 5074920"/>
              <a:gd name="connsiteY318" fmla="*/ 856460 h 2902430"/>
              <a:gd name="connsiteX319" fmla="*/ 3040380 w 5074920"/>
              <a:gd name="connsiteY319" fmla="*/ 867890 h 2902430"/>
              <a:gd name="connsiteX320" fmla="*/ 3074670 w 5074920"/>
              <a:gd name="connsiteY320" fmla="*/ 864080 h 2902430"/>
              <a:gd name="connsiteX321" fmla="*/ 3097530 w 5074920"/>
              <a:gd name="connsiteY321" fmla="*/ 856460 h 2902430"/>
              <a:gd name="connsiteX322" fmla="*/ 3101340 w 5074920"/>
              <a:gd name="connsiteY322" fmla="*/ 845030 h 2902430"/>
              <a:gd name="connsiteX323" fmla="*/ 3124200 w 5074920"/>
              <a:gd name="connsiteY323" fmla="*/ 829790 h 2902430"/>
              <a:gd name="connsiteX324" fmla="*/ 3135630 w 5074920"/>
              <a:gd name="connsiteY324" fmla="*/ 822170 h 2902430"/>
              <a:gd name="connsiteX325" fmla="*/ 3158490 w 5074920"/>
              <a:gd name="connsiteY325" fmla="*/ 825980 h 2902430"/>
              <a:gd name="connsiteX326" fmla="*/ 3181350 w 5074920"/>
              <a:gd name="connsiteY326" fmla="*/ 837410 h 2902430"/>
              <a:gd name="connsiteX327" fmla="*/ 3204210 w 5074920"/>
              <a:gd name="connsiteY327" fmla="*/ 841220 h 2902430"/>
              <a:gd name="connsiteX328" fmla="*/ 3230880 w 5074920"/>
              <a:gd name="connsiteY328" fmla="*/ 837410 h 2902430"/>
              <a:gd name="connsiteX329" fmla="*/ 3242310 w 5074920"/>
              <a:gd name="connsiteY329" fmla="*/ 833600 h 2902430"/>
              <a:gd name="connsiteX330" fmla="*/ 3268980 w 5074920"/>
              <a:gd name="connsiteY330" fmla="*/ 837410 h 2902430"/>
              <a:gd name="connsiteX331" fmla="*/ 3280410 w 5074920"/>
              <a:gd name="connsiteY331" fmla="*/ 841220 h 2902430"/>
              <a:gd name="connsiteX332" fmla="*/ 3314700 w 5074920"/>
              <a:gd name="connsiteY332" fmla="*/ 860270 h 2902430"/>
              <a:gd name="connsiteX333" fmla="*/ 3368040 w 5074920"/>
              <a:gd name="connsiteY333" fmla="*/ 864080 h 2902430"/>
              <a:gd name="connsiteX334" fmla="*/ 3398520 w 5074920"/>
              <a:gd name="connsiteY334" fmla="*/ 871700 h 2902430"/>
              <a:gd name="connsiteX335" fmla="*/ 3425190 w 5074920"/>
              <a:gd name="connsiteY335" fmla="*/ 879320 h 2902430"/>
              <a:gd name="connsiteX336" fmla="*/ 3451860 w 5074920"/>
              <a:gd name="connsiteY336" fmla="*/ 883130 h 2902430"/>
              <a:gd name="connsiteX337" fmla="*/ 3474720 w 5074920"/>
              <a:gd name="connsiteY337" fmla="*/ 894560 h 2902430"/>
              <a:gd name="connsiteX338" fmla="*/ 3486150 w 5074920"/>
              <a:gd name="connsiteY338" fmla="*/ 898370 h 2902430"/>
              <a:gd name="connsiteX339" fmla="*/ 3505200 w 5074920"/>
              <a:gd name="connsiteY339" fmla="*/ 913610 h 2902430"/>
              <a:gd name="connsiteX340" fmla="*/ 3516630 w 5074920"/>
              <a:gd name="connsiteY340" fmla="*/ 909800 h 2902430"/>
              <a:gd name="connsiteX341" fmla="*/ 3524250 w 5074920"/>
              <a:gd name="connsiteY341" fmla="*/ 898370 h 2902430"/>
              <a:gd name="connsiteX342" fmla="*/ 3528060 w 5074920"/>
              <a:gd name="connsiteY342" fmla="*/ 886940 h 2902430"/>
              <a:gd name="connsiteX343" fmla="*/ 3554730 w 5074920"/>
              <a:gd name="connsiteY343" fmla="*/ 890750 h 2902430"/>
              <a:gd name="connsiteX344" fmla="*/ 3558540 w 5074920"/>
              <a:gd name="connsiteY344" fmla="*/ 902180 h 2902430"/>
              <a:gd name="connsiteX345" fmla="*/ 3562350 w 5074920"/>
              <a:gd name="connsiteY345" fmla="*/ 947900 h 2902430"/>
              <a:gd name="connsiteX346" fmla="*/ 3573780 w 5074920"/>
              <a:gd name="connsiteY346" fmla="*/ 959330 h 2902430"/>
              <a:gd name="connsiteX347" fmla="*/ 3600450 w 5074920"/>
              <a:gd name="connsiteY347" fmla="*/ 966950 h 2902430"/>
              <a:gd name="connsiteX348" fmla="*/ 3638550 w 5074920"/>
              <a:gd name="connsiteY348" fmla="*/ 963140 h 2902430"/>
              <a:gd name="connsiteX349" fmla="*/ 3649980 w 5074920"/>
              <a:gd name="connsiteY349" fmla="*/ 959330 h 2902430"/>
              <a:gd name="connsiteX350" fmla="*/ 3653790 w 5074920"/>
              <a:gd name="connsiteY350" fmla="*/ 947900 h 2902430"/>
              <a:gd name="connsiteX351" fmla="*/ 3657600 w 5074920"/>
              <a:gd name="connsiteY351" fmla="*/ 932660 h 2902430"/>
              <a:gd name="connsiteX352" fmla="*/ 3669030 w 5074920"/>
              <a:gd name="connsiteY352" fmla="*/ 928850 h 2902430"/>
              <a:gd name="connsiteX353" fmla="*/ 3741420 w 5074920"/>
              <a:gd name="connsiteY353" fmla="*/ 925040 h 2902430"/>
              <a:gd name="connsiteX354" fmla="*/ 3787140 w 5074920"/>
              <a:gd name="connsiteY354" fmla="*/ 913610 h 2902430"/>
              <a:gd name="connsiteX355" fmla="*/ 3802380 w 5074920"/>
              <a:gd name="connsiteY355" fmla="*/ 905990 h 2902430"/>
              <a:gd name="connsiteX356" fmla="*/ 3806190 w 5074920"/>
              <a:gd name="connsiteY356" fmla="*/ 890750 h 2902430"/>
              <a:gd name="connsiteX357" fmla="*/ 3798570 w 5074920"/>
              <a:gd name="connsiteY357" fmla="*/ 833600 h 2902430"/>
              <a:gd name="connsiteX358" fmla="*/ 3802380 w 5074920"/>
              <a:gd name="connsiteY358" fmla="*/ 780260 h 2902430"/>
              <a:gd name="connsiteX359" fmla="*/ 3817620 w 5074920"/>
              <a:gd name="connsiteY359" fmla="*/ 776450 h 2902430"/>
              <a:gd name="connsiteX360" fmla="*/ 3870960 w 5074920"/>
              <a:gd name="connsiteY360" fmla="*/ 772640 h 2902430"/>
              <a:gd name="connsiteX361" fmla="*/ 3905250 w 5074920"/>
              <a:gd name="connsiteY361" fmla="*/ 780260 h 2902430"/>
              <a:gd name="connsiteX362" fmla="*/ 3916680 w 5074920"/>
              <a:gd name="connsiteY362" fmla="*/ 803120 h 2902430"/>
              <a:gd name="connsiteX363" fmla="*/ 3928110 w 5074920"/>
              <a:gd name="connsiteY363" fmla="*/ 780260 h 2902430"/>
              <a:gd name="connsiteX364" fmla="*/ 3939540 w 5074920"/>
              <a:gd name="connsiteY364" fmla="*/ 772640 h 2902430"/>
              <a:gd name="connsiteX365" fmla="*/ 3943350 w 5074920"/>
              <a:gd name="connsiteY365" fmla="*/ 761210 h 2902430"/>
              <a:gd name="connsiteX366" fmla="*/ 4015740 w 5074920"/>
              <a:gd name="connsiteY366" fmla="*/ 757400 h 2902430"/>
              <a:gd name="connsiteX367" fmla="*/ 4027170 w 5074920"/>
              <a:gd name="connsiteY367" fmla="*/ 761210 h 2902430"/>
              <a:gd name="connsiteX368" fmla="*/ 4038600 w 5074920"/>
              <a:gd name="connsiteY368" fmla="*/ 768830 h 2902430"/>
              <a:gd name="connsiteX369" fmla="*/ 4053840 w 5074920"/>
              <a:gd name="connsiteY369" fmla="*/ 772640 h 2902430"/>
              <a:gd name="connsiteX370" fmla="*/ 4084320 w 5074920"/>
              <a:gd name="connsiteY370" fmla="*/ 768830 h 2902430"/>
              <a:gd name="connsiteX371" fmla="*/ 4107180 w 5074920"/>
              <a:gd name="connsiteY371" fmla="*/ 761210 h 2902430"/>
              <a:gd name="connsiteX372" fmla="*/ 4122420 w 5074920"/>
              <a:gd name="connsiteY372" fmla="*/ 757400 h 2902430"/>
              <a:gd name="connsiteX373" fmla="*/ 4145280 w 5074920"/>
              <a:gd name="connsiteY373" fmla="*/ 749780 h 2902430"/>
              <a:gd name="connsiteX374" fmla="*/ 4156710 w 5074920"/>
              <a:gd name="connsiteY374" fmla="*/ 745970 h 2902430"/>
              <a:gd name="connsiteX375" fmla="*/ 4164330 w 5074920"/>
              <a:gd name="connsiteY375" fmla="*/ 734540 h 2902430"/>
              <a:gd name="connsiteX376" fmla="*/ 4171950 w 5074920"/>
              <a:gd name="connsiteY376" fmla="*/ 711680 h 2902430"/>
              <a:gd name="connsiteX377" fmla="*/ 4183380 w 5074920"/>
              <a:gd name="connsiteY377" fmla="*/ 707870 h 2902430"/>
              <a:gd name="connsiteX378" fmla="*/ 4278630 w 5074920"/>
              <a:gd name="connsiteY378" fmla="*/ 711680 h 2902430"/>
              <a:gd name="connsiteX379" fmla="*/ 4290060 w 5074920"/>
              <a:gd name="connsiteY379" fmla="*/ 719300 h 2902430"/>
              <a:gd name="connsiteX380" fmla="*/ 4305300 w 5074920"/>
              <a:gd name="connsiteY380" fmla="*/ 723110 h 2902430"/>
              <a:gd name="connsiteX381" fmla="*/ 4316730 w 5074920"/>
              <a:gd name="connsiteY381" fmla="*/ 726920 h 2902430"/>
              <a:gd name="connsiteX382" fmla="*/ 4351020 w 5074920"/>
              <a:gd name="connsiteY382" fmla="*/ 753590 h 2902430"/>
              <a:gd name="connsiteX383" fmla="*/ 4362450 w 5074920"/>
              <a:gd name="connsiteY383" fmla="*/ 761210 h 2902430"/>
              <a:gd name="connsiteX384" fmla="*/ 4373880 w 5074920"/>
              <a:gd name="connsiteY384" fmla="*/ 768830 h 2902430"/>
              <a:gd name="connsiteX385" fmla="*/ 4385310 w 5074920"/>
              <a:gd name="connsiteY385" fmla="*/ 772640 h 2902430"/>
              <a:gd name="connsiteX386" fmla="*/ 4381500 w 5074920"/>
              <a:gd name="connsiteY386" fmla="*/ 749780 h 2902430"/>
              <a:gd name="connsiteX387" fmla="*/ 4373880 w 5074920"/>
              <a:gd name="connsiteY387" fmla="*/ 738350 h 2902430"/>
              <a:gd name="connsiteX388" fmla="*/ 4370070 w 5074920"/>
              <a:gd name="connsiteY388" fmla="*/ 726920 h 2902430"/>
              <a:gd name="connsiteX389" fmla="*/ 4373880 w 5074920"/>
              <a:gd name="connsiteY389" fmla="*/ 707870 h 2902430"/>
              <a:gd name="connsiteX390" fmla="*/ 4377690 w 5074920"/>
              <a:gd name="connsiteY390" fmla="*/ 696440 h 2902430"/>
              <a:gd name="connsiteX391" fmla="*/ 4400550 w 5074920"/>
              <a:gd name="connsiteY391" fmla="*/ 681200 h 2902430"/>
              <a:gd name="connsiteX392" fmla="*/ 4404360 w 5074920"/>
              <a:gd name="connsiteY392" fmla="*/ 669770 h 2902430"/>
              <a:gd name="connsiteX393" fmla="*/ 4438650 w 5074920"/>
              <a:gd name="connsiteY393" fmla="*/ 650720 h 2902430"/>
              <a:gd name="connsiteX394" fmla="*/ 4457700 w 5074920"/>
              <a:gd name="connsiteY394" fmla="*/ 624050 h 2902430"/>
              <a:gd name="connsiteX395" fmla="*/ 4514850 w 5074920"/>
              <a:gd name="connsiteY395" fmla="*/ 620240 h 2902430"/>
              <a:gd name="connsiteX396" fmla="*/ 4522470 w 5074920"/>
              <a:gd name="connsiteY396" fmla="*/ 608810 h 2902430"/>
              <a:gd name="connsiteX397" fmla="*/ 4530090 w 5074920"/>
              <a:gd name="connsiteY397" fmla="*/ 585950 h 2902430"/>
              <a:gd name="connsiteX398" fmla="*/ 4526280 w 5074920"/>
              <a:gd name="connsiteY398" fmla="*/ 574520 h 2902430"/>
              <a:gd name="connsiteX399" fmla="*/ 4514850 w 5074920"/>
              <a:gd name="connsiteY399" fmla="*/ 570710 h 2902430"/>
              <a:gd name="connsiteX400" fmla="*/ 4491990 w 5074920"/>
              <a:gd name="connsiteY400" fmla="*/ 566900 h 2902430"/>
              <a:gd name="connsiteX401" fmla="*/ 4484370 w 5074920"/>
              <a:gd name="connsiteY401" fmla="*/ 555470 h 2902430"/>
              <a:gd name="connsiteX402" fmla="*/ 4499610 w 5074920"/>
              <a:gd name="connsiteY402" fmla="*/ 540230 h 2902430"/>
              <a:gd name="connsiteX403" fmla="*/ 4511040 w 5074920"/>
              <a:gd name="connsiteY403" fmla="*/ 532610 h 2902430"/>
              <a:gd name="connsiteX404" fmla="*/ 4533900 w 5074920"/>
              <a:gd name="connsiteY404" fmla="*/ 521180 h 2902430"/>
              <a:gd name="connsiteX405" fmla="*/ 4560570 w 5074920"/>
              <a:gd name="connsiteY405" fmla="*/ 490700 h 2902430"/>
              <a:gd name="connsiteX406" fmla="*/ 4568190 w 5074920"/>
              <a:gd name="connsiteY406" fmla="*/ 479270 h 2902430"/>
              <a:gd name="connsiteX407" fmla="*/ 4591050 w 5074920"/>
              <a:gd name="connsiteY407" fmla="*/ 467840 h 2902430"/>
              <a:gd name="connsiteX408" fmla="*/ 4617720 w 5074920"/>
              <a:gd name="connsiteY408" fmla="*/ 452600 h 2902430"/>
              <a:gd name="connsiteX409" fmla="*/ 4652010 w 5074920"/>
              <a:gd name="connsiteY409" fmla="*/ 433550 h 2902430"/>
              <a:gd name="connsiteX410" fmla="*/ 4652010 w 5074920"/>
              <a:gd name="connsiteY410" fmla="*/ 433550 h 2902430"/>
              <a:gd name="connsiteX411" fmla="*/ 4686300 w 5074920"/>
              <a:gd name="connsiteY411" fmla="*/ 410690 h 2902430"/>
              <a:gd name="connsiteX412" fmla="*/ 4697730 w 5074920"/>
              <a:gd name="connsiteY412" fmla="*/ 403070 h 2902430"/>
              <a:gd name="connsiteX413" fmla="*/ 4709160 w 5074920"/>
              <a:gd name="connsiteY413" fmla="*/ 399260 h 2902430"/>
              <a:gd name="connsiteX414" fmla="*/ 4758690 w 5074920"/>
              <a:gd name="connsiteY414" fmla="*/ 387830 h 2902430"/>
              <a:gd name="connsiteX415" fmla="*/ 4804410 w 5074920"/>
              <a:gd name="connsiteY415" fmla="*/ 372590 h 2902430"/>
              <a:gd name="connsiteX416" fmla="*/ 4815840 w 5074920"/>
              <a:gd name="connsiteY416" fmla="*/ 368780 h 2902430"/>
              <a:gd name="connsiteX417" fmla="*/ 4846320 w 5074920"/>
              <a:gd name="connsiteY417" fmla="*/ 357350 h 2902430"/>
              <a:gd name="connsiteX418" fmla="*/ 4880610 w 5074920"/>
              <a:gd name="connsiteY418" fmla="*/ 361160 h 2902430"/>
              <a:gd name="connsiteX419" fmla="*/ 4895850 w 5074920"/>
              <a:gd name="connsiteY419" fmla="*/ 364970 h 2902430"/>
              <a:gd name="connsiteX420" fmla="*/ 4953000 w 5074920"/>
              <a:gd name="connsiteY420" fmla="*/ 361160 h 2902430"/>
              <a:gd name="connsiteX421" fmla="*/ 4956810 w 5074920"/>
              <a:gd name="connsiteY421" fmla="*/ 349730 h 2902430"/>
              <a:gd name="connsiteX422" fmla="*/ 4953000 w 5074920"/>
              <a:gd name="connsiteY422" fmla="*/ 334490 h 2902430"/>
              <a:gd name="connsiteX423" fmla="*/ 4968240 w 5074920"/>
              <a:gd name="connsiteY423" fmla="*/ 307820 h 2902430"/>
              <a:gd name="connsiteX424" fmla="*/ 5002530 w 5074920"/>
              <a:gd name="connsiteY424" fmla="*/ 304010 h 2902430"/>
              <a:gd name="connsiteX425" fmla="*/ 5033010 w 5074920"/>
              <a:gd name="connsiteY425" fmla="*/ 304010 h 2902430"/>
              <a:gd name="connsiteX426" fmla="*/ 5036820 w 5074920"/>
              <a:gd name="connsiteY426" fmla="*/ 315440 h 2902430"/>
              <a:gd name="connsiteX427" fmla="*/ 5033010 w 5074920"/>
              <a:gd name="connsiteY427" fmla="*/ 334490 h 2902430"/>
              <a:gd name="connsiteX428" fmla="*/ 5033010 w 5074920"/>
              <a:gd name="connsiteY428" fmla="*/ 357350 h 2902430"/>
              <a:gd name="connsiteX429" fmla="*/ 5055870 w 5074920"/>
              <a:gd name="connsiteY429" fmla="*/ 372590 h 2902430"/>
              <a:gd name="connsiteX430" fmla="*/ 5074920 w 5074920"/>
              <a:gd name="connsiteY430" fmla="*/ 406880 h 2902430"/>
              <a:gd name="connsiteX431" fmla="*/ 5071110 w 5074920"/>
              <a:gd name="connsiteY431" fmla="*/ 422120 h 2902430"/>
              <a:gd name="connsiteX432" fmla="*/ 5059680 w 5074920"/>
              <a:gd name="connsiteY432" fmla="*/ 429740 h 2902430"/>
              <a:gd name="connsiteX433" fmla="*/ 5033010 w 5074920"/>
              <a:gd name="connsiteY433" fmla="*/ 437360 h 2902430"/>
              <a:gd name="connsiteX434" fmla="*/ 5029200 w 5074920"/>
              <a:gd name="connsiteY434" fmla="*/ 448790 h 2902430"/>
              <a:gd name="connsiteX435" fmla="*/ 4972050 w 5074920"/>
              <a:gd name="connsiteY435" fmla="*/ 460220 h 2902430"/>
              <a:gd name="connsiteX436" fmla="*/ 4960620 w 5074920"/>
              <a:gd name="connsiteY436" fmla="*/ 471650 h 2902430"/>
              <a:gd name="connsiteX437" fmla="*/ 4922520 w 5074920"/>
              <a:gd name="connsiteY437" fmla="*/ 490700 h 2902430"/>
              <a:gd name="connsiteX438" fmla="*/ 4888230 w 5074920"/>
              <a:gd name="connsiteY438" fmla="*/ 494510 h 2902430"/>
              <a:gd name="connsiteX439" fmla="*/ 4892040 w 5074920"/>
              <a:gd name="connsiteY439" fmla="*/ 532610 h 2902430"/>
              <a:gd name="connsiteX440" fmla="*/ 4907280 w 5074920"/>
              <a:gd name="connsiteY440" fmla="*/ 555470 h 2902430"/>
              <a:gd name="connsiteX441" fmla="*/ 4911090 w 5074920"/>
              <a:gd name="connsiteY441" fmla="*/ 566900 h 2902430"/>
              <a:gd name="connsiteX442" fmla="*/ 4922520 w 5074920"/>
              <a:gd name="connsiteY442" fmla="*/ 570710 h 2902430"/>
              <a:gd name="connsiteX443" fmla="*/ 4926330 w 5074920"/>
              <a:gd name="connsiteY443" fmla="*/ 585950 h 2902430"/>
              <a:gd name="connsiteX444" fmla="*/ 4903470 w 5074920"/>
              <a:gd name="connsiteY444" fmla="*/ 601190 h 2902430"/>
              <a:gd name="connsiteX445" fmla="*/ 4892040 w 5074920"/>
              <a:gd name="connsiteY445" fmla="*/ 608810 h 2902430"/>
              <a:gd name="connsiteX446" fmla="*/ 4869180 w 5074920"/>
              <a:gd name="connsiteY446" fmla="*/ 654530 h 2902430"/>
              <a:gd name="connsiteX447" fmla="*/ 4865370 w 5074920"/>
              <a:gd name="connsiteY447" fmla="*/ 665960 h 2902430"/>
              <a:gd name="connsiteX448" fmla="*/ 4869180 w 5074920"/>
              <a:gd name="connsiteY448" fmla="*/ 685010 h 2902430"/>
              <a:gd name="connsiteX449" fmla="*/ 4899660 w 5074920"/>
              <a:gd name="connsiteY449" fmla="*/ 677390 h 2902430"/>
              <a:gd name="connsiteX450" fmla="*/ 4922520 w 5074920"/>
              <a:gd name="connsiteY450" fmla="*/ 669770 h 2902430"/>
              <a:gd name="connsiteX451" fmla="*/ 4960620 w 5074920"/>
              <a:gd name="connsiteY451" fmla="*/ 650720 h 2902430"/>
              <a:gd name="connsiteX452" fmla="*/ 4964430 w 5074920"/>
              <a:gd name="connsiteY452" fmla="*/ 662150 h 2902430"/>
              <a:gd name="connsiteX453" fmla="*/ 4975860 w 5074920"/>
              <a:gd name="connsiteY453" fmla="*/ 669770 h 2902430"/>
              <a:gd name="connsiteX454" fmla="*/ 5040630 w 5074920"/>
              <a:gd name="connsiteY454" fmla="*/ 677390 h 2902430"/>
              <a:gd name="connsiteX455" fmla="*/ 5052060 w 5074920"/>
              <a:gd name="connsiteY455" fmla="*/ 700250 h 2902430"/>
              <a:gd name="connsiteX456" fmla="*/ 5048250 w 5074920"/>
              <a:gd name="connsiteY456" fmla="*/ 715490 h 2902430"/>
              <a:gd name="connsiteX457" fmla="*/ 5040630 w 5074920"/>
              <a:gd name="connsiteY457" fmla="*/ 726920 h 2902430"/>
              <a:gd name="connsiteX458" fmla="*/ 5029200 w 5074920"/>
              <a:gd name="connsiteY458" fmla="*/ 738350 h 2902430"/>
              <a:gd name="connsiteX459" fmla="*/ 5006340 w 5074920"/>
              <a:gd name="connsiteY459" fmla="*/ 745970 h 2902430"/>
              <a:gd name="connsiteX460" fmla="*/ 4994910 w 5074920"/>
              <a:gd name="connsiteY460" fmla="*/ 818360 h 2902430"/>
              <a:gd name="connsiteX461" fmla="*/ 4998720 w 5074920"/>
              <a:gd name="connsiteY461" fmla="*/ 875510 h 2902430"/>
              <a:gd name="connsiteX462" fmla="*/ 5002530 w 5074920"/>
              <a:gd name="connsiteY462" fmla="*/ 886940 h 2902430"/>
              <a:gd name="connsiteX463" fmla="*/ 5006340 w 5074920"/>
              <a:gd name="connsiteY463" fmla="*/ 905990 h 2902430"/>
              <a:gd name="connsiteX464" fmla="*/ 5010150 w 5074920"/>
              <a:gd name="connsiteY464" fmla="*/ 921230 h 2902430"/>
              <a:gd name="connsiteX465" fmla="*/ 5006340 w 5074920"/>
              <a:gd name="connsiteY465" fmla="*/ 1008860 h 2902430"/>
              <a:gd name="connsiteX466" fmla="*/ 5002530 w 5074920"/>
              <a:gd name="connsiteY466" fmla="*/ 1020290 h 2902430"/>
              <a:gd name="connsiteX467" fmla="*/ 4979670 w 5074920"/>
              <a:gd name="connsiteY467" fmla="*/ 1035530 h 2902430"/>
              <a:gd name="connsiteX468" fmla="*/ 4968240 w 5074920"/>
              <a:gd name="connsiteY468" fmla="*/ 1043150 h 2902430"/>
              <a:gd name="connsiteX469" fmla="*/ 4956810 w 5074920"/>
              <a:gd name="connsiteY469" fmla="*/ 1050770 h 2902430"/>
              <a:gd name="connsiteX470" fmla="*/ 4945380 w 5074920"/>
              <a:gd name="connsiteY470" fmla="*/ 1058390 h 2902430"/>
              <a:gd name="connsiteX471" fmla="*/ 4937760 w 5074920"/>
              <a:gd name="connsiteY471" fmla="*/ 1069820 h 2902430"/>
              <a:gd name="connsiteX472" fmla="*/ 4926330 w 5074920"/>
              <a:gd name="connsiteY472" fmla="*/ 1077440 h 2902430"/>
              <a:gd name="connsiteX473" fmla="*/ 4922520 w 5074920"/>
              <a:gd name="connsiteY473" fmla="*/ 1088870 h 2902430"/>
              <a:gd name="connsiteX474" fmla="*/ 4914900 w 5074920"/>
              <a:gd name="connsiteY474" fmla="*/ 1119350 h 2902430"/>
              <a:gd name="connsiteX475" fmla="*/ 4907280 w 5074920"/>
              <a:gd name="connsiteY475" fmla="*/ 1142210 h 2902430"/>
              <a:gd name="connsiteX476" fmla="*/ 4895850 w 5074920"/>
              <a:gd name="connsiteY476" fmla="*/ 1134590 h 2902430"/>
              <a:gd name="connsiteX477" fmla="*/ 4880610 w 5074920"/>
              <a:gd name="connsiteY477" fmla="*/ 1126970 h 2902430"/>
              <a:gd name="connsiteX478" fmla="*/ 4876800 w 5074920"/>
              <a:gd name="connsiteY478" fmla="*/ 1138400 h 2902430"/>
              <a:gd name="connsiteX479" fmla="*/ 4872990 w 5074920"/>
              <a:gd name="connsiteY479" fmla="*/ 1157450 h 2902430"/>
              <a:gd name="connsiteX480" fmla="*/ 4850130 w 5074920"/>
              <a:gd name="connsiteY480" fmla="*/ 1165070 h 2902430"/>
              <a:gd name="connsiteX481" fmla="*/ 4834890 w 5074920"/>
              <a:gd name="connsiteY481" fmla="*/ 1184120 h 2902430"/>
              <a:gd name="connsiteX482" fmla="*/ 4823460 w 5074920"/>
              <a:gd name="connsiteY482" fmla="*/ 1206980 h 2902430"/>
              <a:gd name="connsiteX483" fmla="*/ 4831080 w 5074920"/>
              <a:gd name="connsiteY483" fmla="*/ 1237460 h 2902430"/>
              <a:gd name="connsiteX484" fmla="*/ 4846320 w 5074920"/>
              <a:gd name="connsiteY484" fmla="*/ 1260320 h 2902430"/>
              <a:gd name="connsiteX485" fmla="*/ 4857750 w 5074920"/>
              <a:gd name="connsiteY485" fmla="*/ 1283180 h 2902430"/>
              <a:gd name="connsiteX486" fmla="*/ 4865370 w 5074920"/>
              <a:gd name="connsiteY486" fmla="*/ 1313660 h 2902430"/>
              <a:gd name="connsiteX487" fmla="*/ 4869180 w 5074920"/>
              <a:gd name="connsiteY487" fmla="*/ 1325090 h 2902430"/>
              <a:gd name="connsiteX488" fmla="*/ 4872990 w 5074920"/>
              <a:gd name="connsiteY488" fmla="*/ 1344140 h 2902430"/>
              <a:gd name="connsiteX489" fmla="*/ 4880610 w 5074920"/>
              <a:gd name="connsiteY489" fmla="*/ 1367000 h 2902430"/>
              <a:gd name="connsiteX490" fmla="*/ 4884420 w 5074920"/>
              <a:gd name="connsiteY490" fmla="*/ 1378430 h 2902430"/>
              <a:gd name="connsiteX491" fmla="*/ 4914900 w 5074920"/>
              <a:gd name="connsiteY491" fmla="*/ 1367000 h 2902430"/>
              <a:gd name="connsiteX492" fmla="*/ 4941570 w 5074920"/>
              <a:gd name="connsiteY492" fmla="*/ 1351760 h 2902430"/>
              <a:gd name="connsiteX493" fmla="*/ 4945380 w 5074920"/>
              <a:gd name="connsiteY493" fmla="*/ 1363190 h 2902430"/>
              <a:gd name="connsiteX494" fmla="*/ 4949190 w 5074920"/>
              <a:gd name="connsiteY494" fmla="*/ 1382240 h 2902430"/>
              <a:gd name="connsiteX495" fmla="*/ 4960620 w 5074920"/>
              <a:gd name="connsiteY495" fmla="*/ 1389860 h 2902430"/>
              <a:gd name="connsiteX496" fmla="*/ 4991100 w 5074920"/>
              <a:gd name="connsiteY496" fmla="*/ 1416530 h 2902430"/>
              <a:gd name="connsiteX497" fmla="*/ 5002530 w 5074920"/>
              <a:gd name="connsiteY497" fmla="*/ 1424150 h 2902430"/>
              <a:gd name="connsiteX498" fmla="*/ 5010150 w 5074920"/>
              <a:gd name="connsiteY498" fmla="*/ 1519400 h 2902430"/>
              <a:gd name="connsiteX499" fmla="*/ 5013960 w 5074920"/>
              <a:gd name="connsiteY499" fmla="*/ 1530830 h 2902430"/>
              <a:gd name="connsiteX500" fmla="*/ 5025390 w 5074920"/>
              <a:gd name="connsiteY500" fmla="*/ 1538450 h 2902430"/>
              <a:gd name="connsiteX501" fmla="*/ 5033010 w 5074920"/>
              <a:gd name="connsiteY501" fmla="*/ 1549880 h 2902430"/>
              <a:gd name="connsiteX502" fmla="*/ 5021580 w 5074920"/>
              <a:gd name="connsiteY502" fmla="*/ 1614650 h 2902430"/>
              <a:gd name="connsiteX503" fmla="*/ 5017770 w 5074920"/>
              <a:gd name="connsiteY503" fmla="*/ 1626080 h 2902430"/>
              <a:gd name="connsiteX504" fmla="*/ 5010150 w 5074920"/>
              <a:gd name="connsiteY504" fmla="*/ 1637510 h 2902430"/>
              <a:gd name="connsiteX505" fmla="*/ 5010150 w 5074920"/>
              <a:gd name="connsiteY505" fmla="*/ 1736570 h 2902430"/>
              <a:gd name="connsiteX506" fmla="*/ 5013960 w 5074920"/>
              <a:gd name="connsiteY506" fmla="*/ 1778480 h 2902430"/>
              <a:gd name="connsiteX507" fmla="*/ 5021580 w 5074920"/>
              <a:gd name="connsiteY507" fmla="*/ 1801340 h 2902430"/>
              <a:gd name="connsiteX508" fmla="*/ 5025390 w 5074920"/>
              <a:gd name="connsiteY508" fmla="*/ 1816580 h 2902430"/>
              <a:gd name="connsiteX509" fmla="*/ 5021580 w 5074920"/>
              <a:gd name="connsiteY509" fmla="*/ 1847060 h 2902430"/>
              <a:gd name="connsiteX510" fmla="*/ 5017770 w 5074920"/>
              <a:gd name="connsiteY510" fmla="*/ 1858490 h 2902430"/>
              <a:gd name="connsiteX511" fmla="*/ 4972050 w 5074920"/>
              <a:gd name="connsiteY511" fmla="*/ 1854680 h 2902430"/>
              <a:gd name="connsiteX512" fmla="*/ 4949190 w 5074920"/>
              <a:gd name="connsiteY512" fmla="*/ 1839440 h 2902430"/>
              <a:gd name="connsiteX513" fmla="*/ 4937760 w 5074920"/>
              <a:gd name="connsiteY513" fmla="*/ 1835630 h 2902430"/>
              <a:gd name="connsiteX514" fmla="*/ 4914900 w 5074920"/>
              <a:gd name="connsiteY514" fmla="*/ 1820390 h 2902430"/>
              <a:gd name="connsiteX515" fmla="*/ 4903470 w 5074920"/>
              <a:gd name="connsiteY515" fmla="*/ 1812770 h 2902430"/>
              <a:gd name="connsiteX516" fmla="*/ 4880610 w 5074920"/>
              <a:gd name="connsiteY516" fmla="*/ 1793720 h 2902430"/>
              <a:gd name="connsiteX517" fmla="*/ 4869180 w 5074920"/>
              <a:gd name="connsiteY517" fmla="*/ 1759430 h 2902430"/>
              <a:gd name="connsiteX518" fmla="*/ 4865370 w 5074920"/>
              <a:gd name="connsiteY518" fmla="*/ 1748000 h 2902430"/>
              <a:gd name="connsiteX519" fmla="*/ 4861560 w 5074920"/>
              <a:gd name="connsiteY519" fmla="*/ 1732760 h 2902430"/>
              <a:gd name="connsiteX520" fmla="*/ 4857750 w 5074920"/>
              <a:gd name="connsiteY520" fmla="*/ 1721330 h 2902430"/>
              <a:gd name="connsiteX521" fmla="*/ 4850130 w 5074920"/>
              <a:gd name="connsiteY521" fmla="*/ 1683230 h 2902430"/>
              <a:gd name="connsiteX522" fmla="*/ 4846320 w 5074920"/>
              <a:gd name="connsiteY522" fmla="*/ 1671800 h 2902430"/>
              <a:gd name="connsiteX523" fmla="*/ 4834890 w 5074920"/>
              <a:gd name="connsiteY523" fmla="*/ 1660370 h 2902430"/>
              <a:gd name="connsiteX524" fmla="*/ 4823460 w 5074920"/>
              <a:gd name="connsiteY524" fmla="*/ 1637510 h 2902430"/>
              <a:gd name="connsiteX525" fmla="*/ 4819650 w 5074920"/>
              <a:gd name="connsiteY525" fmla="*/ 1626080 h 2902430"/>
              <a:gd name="connsiteX526" fmla="*/ 4808220 w 5074920"/>
              <a:gd name="connsiteY526" fmla="*/ 1618460 h 2902430"/>
              <a:gd name="connsiteX527" fmla="*/ 4785360 w 5074920"/>
              <a:gd name="connsiteY527" fmla="*/ 1603220 h 2902430"/>
              <a:gd name="connsiteX528" fmla="*/ 4777740 w 5074920"/>
              <a:gd name="connsiteY528" fmla="*/ 1587980 h 2902430"/>
              <a:gd name="connsiteX529" fmla="*/ 4770120 w 5074920"/>
              <a:gd name="connsiteY529" fmla="*/ 1576550 h 2902430"/>
              <a:gd name="connsiteX530" fmla="*/ 4762500 w 5074920"/>
              <a:gd name="connsiteY530" fmla="*/ 1553690 h 2902430"/>
              <a:gd name="connsiteX531" fmla="*/ 4758690 w 5074920"/>
              <a:gd name="connsiteY531" fmla="*/ 1542260 h 2902430"/>
              <a:gd name="connsiteX532" fmla="*/ 4762500 w 5074920"/>
              <a:gd name="connsiteY532" fmla="*/ 1382240 h 2902430"/>
              <a:gd name="connsiteX533" fmla="*/ 4766310 w 5074920"/>
              <a:gd name="connsiteY533" fmla="*/ 1367000 h 2902430"/>
              <a:gd name="connsiteX534" fmla="*/ 4773930 w 5074920"/>
              <a:gd name="connsiteY534" fmla="*/ 1344140 h 2902430"/>
              <a:gd name="connsiteX535" fmla="*/ 4777740 w 5074920"/>
              <a:gd name="connsiteY535" fmla="*/ 1332710 h 2902430"/>
              <a:gd name="connsiteX536" fmla="*/ 4781550 w 5074920"/>
              <a:gd name="connsiteY536" fmla="*/ 1317470 h 2902430"/>
              <a:gd name="connsiteX537" fmla="*/ 4781550 w 5074920"/>
              <a:gd name="connsiteY537" fmla="*/ 1172690 h 2902430"/>
              <a:gd name="connsiteX538" fmla="*/ 4777740 w 5074920"/>
              <a:gd name="connsiteY538" fmla="*/ 1149830 h 2902430"/>
              <a:gd name="connsiteX539" fmla="*/ 4770120 w 5074920"/>
              <a:gd name="connsiteY539" fmla="*/ 1126970 h 2902430"/>
              <a:gd name="connsiteX540" fmla="*/ 4766310 w 5074920"/>
              <a:gd name="connsiteY540" fmla="*/ 1115540 h 2902430"/>
              <a:gd name="connsiteX541" fmla="*/ 4754880 w 5074920"/>
              <a:gd name="connsiteY541" fmla="*/ 1092680 h 2902430"/>
              <a:gd name="connsiteX542" fmla="*/ 4743450 w 5074920"/>
              <a:gd name="connsiteY542" fmla="*/ 1058390 h 2902430"/>
              <a:gd name="connsiteX543" fmla="*/ 4732020 w 5074920"/>
              <a:gd name="connsiteY543" fmla="*/ 1066010 h 2902430"/>
              <a:gd name="connsiteX544" fmla="*/ 4724400 w 5074920"/>
              <a:gd name="connsiteY544" fmla="*/ 1088870 h 2902430"/>
              <a:gd name="connsiteX545" fmla="*/ 4732020 w 5074920"/>
              <a:gd name="connsiteY545" fmla="*/ 1161260 h 2902430"/>
              <a:gd name="connsiteX546" fmla="*/ 4728210 w 5074920"/>
              <a:gd name="connsiteY546" fmla="*/ 1206980 h 2902430"/>
              <a:gd name="connsiteX547" fmla="*/ 4724400 w 5074920"/>
              <a:gd name="connsiteY547" fmla="*/ 1218410 h 2902430"/>
              <a:gd name="connsiteX548" fmla="*/ 4712970 w 5074920"/>
              <a:gd name="connsiteY548" fmla="*/ 1226030 h 2902430"/>
              <a:gd name="connsiteX549" fmla="*/ 4682490 w 5074920"/>
              <a:gd name="connsiteY549" fmla="*/ 1222220 h 2902430"/>
              <a:gd name="connsiteX550" fmla="*/ 4674870 w 5074920"/>
              <a:gd name="connsiteY550" fmla="*/ 1210790 h 2902430"/>
              <a:gd name="connsiteX551" fmla="*/ 4659630 w 5074920"/>
              <a:gd name="connsiteY551" fmla="*/ 1206980 h 2902430"/>
              <a:gd name="connsiteX552" fmla="*/ 4640580 w 5074920"/>
              <a:gd name="connsiteY552" fmla="*/ 1210790 h 2902430"/>
              <a:gd name="connsiteX553" fmla="*/ 4629150 w 5074920"/>
              <a:gd name="connsiteY553" fmla="*/ 1214600 h 2902430"/>
              <a:gd name="connsiteX554" fmla="*/ 4606290 w 5074920"/>
              <a:gd name="connsiteY554" fmla="*/ 1260320 h 2902430"/>
              <a:gd name="connsiteX555" fmla="*/ 4594860 w 5074920"/>
              <a:gd name="connsiteY555" fmla="*/ 1283180 h 2902430"/>
              <a:gd name="connsiteX556" fmla="*/ 4587240 w 5074920"/>
              <a:gd name="connsiteY556" fmla="*/ 1294610 h 2902430"/>
              <a:gd name="connsiteX557" fmla="*/ 4579620 w 5074920"/>
              <a:gd name="connsiteY557" fmla="*/ 1397480 h 2902430"/>
              <a:gd name="connsiteX558" fmla="*/ 4572000 w 5074920"/>
              <a:gd name="connsiteY558" fmla="*/ 1420340 h 2902430"/>
              <a:gd name="connsiteX559" fmla="*/ 4575810 w 5074920"/>
              <a:gd name="connsiteY559" fmla="*/ 1443200 h 2902430"/>
              <a:gd name="connsiteX560" fmla="*/ 4598670 w 5074920"/>
              <a:gd name="connsiteY560" fmla="*/ 1439390 h 2902430"/>
              <a:gd name="connsiteX561" fmla="*/ 4621530 w 5074920"/>
              <a:gd name="connsiteY561" fmla="*/ 1431770 h 2902430"/>
              <a:gd name="connsiteX562" fmla="*/ 4617720 w 5074920"/>
              <a:gd name="connsiteY562" fmla="*/ 1450820 h 2902430"/>
              <a:gd name="connsiteX563" fmla="*/ 4594860 w 5074920"/>
              <a:gd name="connsiteY563" fmla="*/ 1469870 h 2902430"/>
              <a:gd name="connsiteX564" fmla="*/ 4587240 w 5074920"/>
              <a:gd name="connsiteY564" fmla="*/ 1492730 h 2902430"/>
              <a:gd name="connsiteX565" fmla="*/ 4575810 w 5074920"/>
              <a:gd name="connsiteY565" fmla="*/ 1500350 h 2902430"/>
              <a:gd name="connsiteX566" fmla="*/ 4537710 w 5074920"/>
              <a:gd name="connsiteY566" fmla="*/ 1507970 h 2902430"/>
              <a:gd name="connsiteX567" fmla="*/ 4522470 w 5074920"/>
              <a:gd name="connsiteY567" fmla="*/ 1515590 h 2902430"/>
              <a:gd name="connsiteX568" fmla="*/ 4511040 w 5074920"/>
              <a:gd name="connsiteY568" fmla="*/ 1519400 h 2902430"/>
              <a:gd name="connsiteX569" fmla="*/ 4503420 w 5074920"/>
              <a:gd name="connsiteY569" fmla="*/ 1530830 h 2902430"/>
              <a:gd name="connsiteX570" fmla="*/ 4476750 w 5074920"/>
              <a:gd name="connsiteY570" fmla="*/ 1504160 h 2902430"/>
              <a:gd name="connsiteX571" fmla="*/ 4465320 w 5074920"/>
              <a:gd name="connsiteY571" fmla="*/ 1515590 h 2902430"/>
              <a:gd name="connsiteX572" fmla="*/ 4457700 w 5074920"/>
              <a:gd name="connsiteY572" fmla="*/ 1527020 h 2902430"/>
              <a:gd name="connsiteX573" fmla="*/ 4434840 w 5074920"/>
              <a:gd name="connsiteY573" fmla="*/ 1538450 h 2902430"/>
              <a:gd name="connsiteX574" fmla="*/ 4411980 w 5074920"/>
              <a:gd name="connsiteY574" fmla="*/ 1553690 h 2902430"/>
              <a:gd name="connsiteX575" fmla="*/ 4400550 w 5074920"/>
              <a:gd name="connsiteY575" fmla="*/ 1561310 h 2902430"/>
              <a:gd name="connsiteX576" fmla="*/ 4377690 w 5074920"/>
              <a:gd name="connsiteY576" fmla="*/ 1580360 h 2902430"/>
              <a:gd name="connsiteX577" fmla="*/ 4366260 w 5074920"/>
              <a:gd name="connsiteY577" fmla="*/ 1584170 h 2902430"/>
              <a:gd name="connsiteX578" fmla="*/ 4354830 w 5074920"/>
              <a:gd name="connsiteY578" fmla="*/ 1591790 h 2902430"/>
              <a:gd name="connsiteX579" fmla="*/ 4328160 w 5074920"/>
              <a:gd name="connsiteY579" fmla="*/ 1599410 h 2902430"/>
              <a:gd name="connsiteX580" fmla="*/ 4339590 w 5074920"/>
              <a:gd name="connsiteY580" fmla="*/ 1595600 h 2902430"/>
              <a:gd name="connsiteX581" fmla="*/ 4324350 w 5074920"/>
              <a:gd name="connsiteY581" fmla="*/ 1610840 h 2902430"/>
              <a:gd name="connsiteX582" fmla="*/ 4290060 w 5074920"/>
              <a:gd name="connsiteY582" fmla="*/ 1618460 h 2902430"/>
              <a:gd name="connsiteX583" fmla="*/ 4232910 w 5074920"/>
              <a:gd name="connsiteY583" fmla="*/ 1629890 h 2902430"/>
              <a:gd name="connsiteX584" fmla="*/ 4217670 w 5074920"/>
              <a:gd name="connsiteY584" fmla="*/ 1694660 h 2902430"/>
              <a:gd name="connsiteX585" fmla="*/ 4210050 w 5074920"/>
              <a:gd name="connsiteY585" fmla="*/ 1717520 h 2902430"/>
              <a:gd name="connsiteX586" fmla="*/ 4187190 w 5074920"/>
              <a:gd name="connsiteY586" fmla="*/ 1740380 h 2902430"/>
              <a:gd name="connsiteX587" fmla="*/ 4175760 w 5074920"/>
              <a:gd name="connsiteY587" fmla="*/ 1763240 h 2902430"/>
              <a:gd name="connsiteX588" fmla="*/ 4168140 w 5074920"/>
              <a:gd name="connsiteY588" fmla="*/ 1786100 h 2902430"/>
              <a:gd name="connsiteX589" fmla="*/ 4164330 w 5074920"/>
              <a:gd name="connsiteY589" fmla="*/ 1797530 h 2902430"/>
              <a:gd name="connsiteX590" fmla="*/ 4156710 w 5074920"/>
              <a:gd name="connsiteY590" fmla="*/ 1808960 h 2902430"/>
              <a:gd name="connsiteX591" fmla="*/ 4152900 w 5074920"/>
              <a:gd name="connsiteY591" fmla="*/ 1820390 h 2902430"/>
              <a:gd name="connsiteX592" fmla="*/ 4145280 w 5074920"/>
              <a:gd name="connsiteY592" fmla="*/ 1847060 h 2902430"/>
              <a:gd name="connsiteX593" fmla="*/ 4137660 w 5074920"/>
              <a:gd name="connsiteY593" fmla="*/ 1858490 h 2902430"/>
              <a:gd name="connsiteX594" fmla="*/ 4133850 w 5074920"/>
              <a:gd name="connsiteY594" fmla="*/ 1873730 h 2902430"/>
              <a:gd name="connsiteX595" fmla="*/ 4130040 w 5074920"/>
              <a:gd name="connsiteY595" fmla="*/ 1885160 h 2902430"/>
              <a:gd name="connsiteX596" fmla="*/ 4110990 w 5074920"/>
              <a:gd name="connsiteY596" fmla="*/ 2007080 h 2902430"/>
              <a:gd name="connsiteX597" fmla="*/ 4099560 w 5074920"/>
              <a:gd name="connsiteY597" fmla="*/ 2014700 h 2902430"/>
              <a:gd name="connsiteX598" fmla="*/ 4088130 w 5074920"/>
              <a:gd name="connsiteY598" fmla="*/ 2037560 h 2902430"/>
              <a:gd name="connsiteX599" fmla="*/ 4080510 w 5074920"/>
              <a:gd name="connsiteY599" fmla="*/ 2048990 h 2902430"/>
              <a:gd name="connsiteX600" fmla="*/ 4072890 w 5074920"/>
              <a:gd name="connsiteY600" fmla="*/ 2071850 h 2902430"/>
              <a:gd name="connsiteX601" fmla="*/ 4084320 w 5074920"/>
              <a:gd name="connsiteY601" fmla="*/ 2075660 h 2902430"/>
              <a:gd name="connsiteX602" fmla="*/ 4095750 w 5074920"/>
              <a:gd name="connsiteY602" fmla="*/ 2071850 h 2902430"/>
              <a:gd name="connsiteX603" fmla="*/ 4114800 w 5074920"/>
              <a:gd name="connsiteY603" fmla="*/ 2068040 h 2902430"/>
              <a:gd name="connsiteX604" fmla="*/ 4126230 w 5074920"/>
              <a:gd name="connsiteY604" fmla="*/ 2071850 h 2902430"/>
              <a:gd name="connsiteX605" fmla="*/ 4149090 w 5074920"/>
              <a:gd name="connsiteY605" fmla="*/ 2087090 h 2902430"/>
              <a:gd name="connsiteX606" fmla="*/ 4171950 w 5074920"/>
              <a:gd name="connsiteY606" fmla="*/ 2098520 h 2902430"/>
              <a:gd name="connsiteX607" fmla="*/ 4175760 w 5074920"/>
              <a:gd name="connsiteY607" fmla="*/ 2109950 h 2902430"/>
              <a:gd name="connsiteX608" fmla="*/ 4187190 w 5074920"/>
              <a:gd name="connsiteY608" fmla="*/ 2113760 h 2902430"/>
              <a:gd name="connsiteX609" fmla="*/ 4221480 w 5074920"/>
              <a:gd name="connsiteY609" fmla="*/ 2109950 h 2902430"/>
              <a:gd name="connsiteX610" fmla="*/ 4232910 w 5074920"/>
              <a:gd name="connsiteY610" fmla="*/ 2064230 h 2902430"/>
              <a:gd name="connsiteX611" fmla="*/ 4244340 w 5074920"/>
              <a:gd name="connsiteY611" fmla="*/ 2056610 h 2902430"/>
              <a:gd name="connsiteX612" fmla="*/ 4320540 w 5074920"/>
              <a:gd name="connsiteY612" fmla="*/ 2060420 h 2902430"/>
              <a:gd name="connsiteX613" fmla="*/ 4343400 w 5074920"/>
              <a:gd name="connsiteY613" fmla="*/ 2075660 h 2902430"/>
              <a:gd name="connsiteX614" fmla="*/ 4351020 w 5074920"/>
              <a:gd name="connsiteY614" fmla="*/ 2087090 h 2902430"/>
              <a:gd name="connsiteX615" fmla="*/ 4354830 w 5074920"/>
              <a:gd name="connsiteY615" fmla="*/ 2102330 h 2902430"/>
              <a:gd name="connsiteX616" fmla="*/ 4362450 w 5074920"/>
              <a:gd name="connsiteY616" fmla="*/ 2125190 h 2902430"/>
              <a:gd name="connsiteX617" fmla="*/ 4366260 w 5074920"/>
              <a:gd name="connsiteY617" fmla="*/ 2136620 h 2902430"/>
              <a:gd name="connsiteX618" fmla="*/ 4370070 w 5074920"/>
              <a:gd name="connsiteY618" fmla="*/ 2174720 h 2902430"/>
              <a:gd name="connsiteX619" fmla="*/ 4373880 w 5074920"/>
              <a:gd name="connsiteY619" fmla="*/ 2311880 h 2902430"/>
              <a:gd name="connsiteX620" fmla="*/ 4385310 w 5074920"/>
              <a:gd name="connsiteY620" fmla="*/ 2334740 h 2902430"/>
              <a:gd name="connsiteX621" fmla="*/ 4396740 w 5074920"/>
              <a:gd name="connsiteY621" fmla="*/ 2342360 h 2902430"/>
              <a:gd name="connsiteX622" fmla="*/ 4411980 w 5074920"/>
              <a:gd name="connsiteY622" fmla="*/ 2365220 h 2902430"/>
              <a:gd name="connsiteX623" fmla="*/ 4419600 w 5074920"/>
              <a:gd name="connsiteY623" fmla="*/ 2376650 h 2902430"/>
              <a:gd name="connsiteX624" fmla="*/ 4423410 w 5074920"/>
              <a:gd name="connsiteY624" fmla="*/ 2399510 h 2902430"/>
              <a:gd name="connsiteX625" fmla="*/ 4431030 w 5074920"/>
              <a:gd name="connsiteY625" fmla="*/ 2426180 h 2902430"/>
              <a:gd name="connsiteX626" fmla="*/ 4427220 w 5074920"/>
              <a:gd name="connsiteY626" fmla="*/ 2513810 h 2902430"/>
              <a:gd name="connsiteX627" fmla="*/ 4423410 w 5074920"/>
              <a:gd name="connsiteY627" fmla="*/ 2525240 h 2902430"/>
              <a:gd name="connsiteX628" fmla="*/ 4411980 w 5074920"/>
              <a:gd name="connsiteY628" fmla="*/ 2563340 h 2902430"/>
              <a:gd name="connsiteX629" fmla="*/ 4404360 w 5074920"/>
              <a:gd name="connsiteY629" fmla="*/ 2574770 h 2902430"/>
              <a:gd name="connsiteX630" fmla="*/ 4396740 w 5074920"/>
              <a:gd name="connsiteY630" fmla="*/ 2590010 h 2902430"/>
              <a:gd name="connsiteX631" fmla="*/ 4392930 w 5074920"/>
              <a:gd name="connsiteY631" fmla="*/ 2601440 h 2902430"/>
              <a:gd name="connsiteX632" fmla="*/ 4381500 w 5074920"/>
              <a:gd name="connsiteY632" fmla="*/ 2612870 h 2902430"/>
              <a:gd name="connsiteX633" fmla="*/ 4377690 w 5074920"/>
              <a:gd name="connsiteY633" fmla="*/ 2624300 h 2902430"/>
              <a:gd name="connsiteX634" fmla="*/ 4370070 w 5074920"/>
              <a:gd name="connsiteY634" fmla="*/ 2689070 h 2902430"/>
              <a:gd name="connsiteX635" fmla="*/ 4366260 w 5074920"/>
              <a:gd name="connsiteY635" fmla="*/ 2757650 h 2902430"/>
              <a:gd name="connsiteX636" fmla="*/ 4343400 w 5074920"/>
              <a:gd name="connsiteY636" fmla="*/ 2765270 h 2902430"/>
              <a:gd name="connsiteX637" fmla="*/ 4316730 w 5074920"/>
              <a:gd name="connsiteY637" fmla="*/ 2799560 h 2902430"/>
              <a:gd name="connsiteX638" fmla="*/ 4309110 w 5074920"/>
              <a:gd name="connsiteY638" fmla="*/ 2810990 h 2902430"/>
              <a:gd name="connsiteX639" fmla="*/ 4286250 w 5074920"/>
              <a:gd name="connsiteY639" fmla="*/ 2849090 h 2902430"/>
              <a:gd name="connsiteX640" fmla="*/ 4274820 w 5074920"/>
              <a:gd name="connsiteY640" fmla="*/ 2856710 h 2902430"/>
              <a:gd name="connsiteX641" fmla="*/ 4259580 w 5074920"/>
              <a:gd name="connsiteY641" fmla="*/ 2887190 h 2902430"/>
              <a:gd name="connsiteX642" fmla="*/ 4236720 w 5074920"/>
              <a:gd name="connsiteY642" fmla="*/ 2894810 h 2902430"/>
              <a:gd name="connsiteX643" fmla="*/ 4168140 w 5074920"/>
              <a:gd name="connsiteY643" fmla="*/ 2891000 h 2902430"/>
              <a:gd name="connsiteX644" fmla="*/ 4149090 w 5074920"/>
              <a:gd name="connsiteY644" fmla="*/ 2894810 h 2902430"/>
              <a:gd name="connsiteX645" fmla="*/ 4126230 w 5074920"/>
              <a:gd name="connsiteY645" fmla="*/ 2902430 h 2902430"/>
              <a:gd name="connsiteX646" fmla="*/ 4114800 w 5074920"/>
              <a:gd name="connsiteY646" fmla="*/ 2879570 h 2902430"/>
              <a:gd name="connsiteX647" fmla="*/ 4110990 w 5074920"/>
              <a:gd name="connsiteY647" fmla="*/ 2841470 h 2902430"/>
              <a:gd name="connsiteX648" fmla="*/ 4099560 w 5074920"/>
              <a:gd name="connsiteY648" fmla="*/ 2830040 h 2902430"/>
              <a:gd name="connsiteX649" fmla="*/ 4095750 w 5074920"/>
              <a:gd name="connsiteY649" fmla="*/ 2818610 h 2902430"/>
              <a:gd name="connsiteX650" fmla="*/ 4099560 w 5074920"/>
              <a:gd name="connsiteY650" fmla="*/ 2807180 h 2902430"/>
              <a:gd name="connsiteX651" fmla="*/ 4145280 w 5074920"/>
              <a:gd name="connsiteY651" fmla="*/ 2784320 h 2902430"/>
              <a:gd name="connsiteX652" fmla="*/ 4156710 w 5074920"/>
              <a:gd name="connsiteY652" fmla="*/ 2776700 h 2902430"/>
              <a:gd name="connsiteX653" fmla="*/ 4179570 w 5074920"/>
              <a:gd name="connsiteY653" fmla="*/ 2765270 h 2902430"/>
              <a:gd name="connsiteX654" fmla="*/ 4187190 w 5074920"/>
              <a:gd name="connsiteY654" fmla="*/ 2753840 h 2902430"/>
              <a:gd name="connsiteX655" fmla="*/ 4191000 w 5074920"/>
              <a:gd name="connsiteY655" fmla="*/ 2742410 h 2902430"/>
              <a:gd name="connsiteX656" fmla="*/ 4194810 w 5074920"/>
              <a:gd name="connsiteY656" fmla="*/ 2658590 h 2902430"/>
              <a:gd name="connsiteX657" fmla="*/ 4198620 w 5074920"/>
              <a:gd name="connsiteY657" fmla="*/ 2631920 h 2902430"/>
              <a:gd name="connsiteX658" fmla="*/ 4210050 w 5074920"/>
              <a:gd name="connsiteY658" fmla="*/ 2601440 h 2902430"/>
              <a:gd name="connsiteX659" fmla="*/ 4217670 w 5074920"/>
              <a:gd name="connsiteY659" fmla="*/ 2578580 h 2902430"/>
              <a:gd name="connsiteX660" fmla="*/ 4213860 w 5074920"/>
              <a:gd name="connsiteY660" fmla="*/ 2529050 h 2902430"/>
              <a:gd name="connsiteX661" fmla="*/ 4210050 w 5074920"/>
              <a:gd name="connsiteY661" fmla="*/ 2517620 h 2902430"/>
              <a:gd name="connsiteX662" fmla="*/ 4187190 w 5074920"/>
              <a:gd name="connsiteY662" fmla="*/ 2506190 h 2902430"/>
              <a:gd name="connsiteX663" fmla="*/ 4152900 w 5074920"/>
              <a:gd name="connsiteY663" fmla="*/ 2513810 h 2902430"/>
              <a:gd name="connsiteX664" fmla="*/ 4130040 w 5074920"/>
              <a:gd name="connsiteY664" fmla="*/ 2532860 h 2902430"/>
              <a:gd name="connsiteX665" fmla="*/ 4099560 w 5074920"/>
              <a:gd name="connsiteY665" fmla="*/ 2551910 h 2902430"/>
              <a:gd name="connsiteX666" fmla="*/ 4088130 w 5074920"/>
              <a:gd name="connsiteY666" fmla="*/ 2559530 h 2902430"/>
              <a:gd name="connsiteX667" fmla="*/ 4080510 w 5074920"/>
              <a:gd name="connsiteY667" fmla="*/ 2570960 h 2902430"/>
              <a:gd name="connsiteX668" fmla="*/ 4057650 w 5074920"/>
              <a:gd name="connsiteY668" fmla="*/ 2593820 h 2902430"/>
              <a:gd name="connsiteX669" fmla="*/ 4046220 w 5074920"/>
              <a:gd name="connsiteY669" fmla="*/ 2590010 h 2902430"/>
              <a:gd name="connsiteX670" fmla="*/ 4011930 w 5074920"/>
              <a:gd name="connsiteY670" fmla="*/ 2563340 h 2902430"/>
              <a:gd name="connsiteX671" fmla="*/ 3992880 w 5074920"/>
              <a:gd name="connsiteY671" fmla="*/ 2548100 h 2902430"/>
              <a:gd name="connsiteX672" fmla="*/ 3939540 w 5074920"/>
              <a:gd name="connsiteY672" fmla="*/ 2525240 h 2902430"/>
              <a:gd name="connsiteX673" fmla="*/ 3916680 w 5074920"/>
              <a:gd name="connsiteY673" fmla="*/ 2517620 h 2902430"/>
              <a:gd name="connsiteX674" fmla="*/ 3909060 w 5074920"/>
              <a:gd name="connsiteY674" fmla="*/ 2506190 h 2902430"/>
              <a:gd name="connsiteX675" fmla="*/ 3874770 w 5074920"/>
              <a:gd name="connsiteY675" fmla="*/ 2487140 h 2902430"/>
              <a:gd name="connsiteX676" fmla="*/ 3848100 w 5074920"/>
              <a:gd name="connsiteY676" fmla="*/ 2483330 h 2902430"/>
              <a:gd name="connsiteX677" fmla="*/ 3840480 w 5074920"/>
              <a:gd name="connsiteY677" fmla="*/ 2471900 h 2902430"/>
              <a:gd name="connsiteX678" fmla="*/ 3832860 w 5074920"/>
              <a:gd name="connsiteY678" fmla="*/ 2449040 h 2902430"/>
              <a:gd name="connsiteX679" fmla="*/ 3825240 w 5074920"/>
              <a:gd name="connsiteY679" fmla="*/ 2437610 h 2902430"/>
              <a:gd name="connsiteX680" fmla="*/ 3806190 w 5074920"/>
              <a:gd name="connsiteY680" fmla="*/ 2395700 h 2902430"/>
              <a:gd name="connsiteX681" fmla="*/ 3798570 w 5074920"/>
              <a:gd name="connsiteY681" fmla="*/ 2384270 h 2902430"/>
              <a:gd name="connsiteX682" fmla="*/ 3779520 w 5074920"/>
              <a:gd name="connsiteY682" fmla="*/ 2361410 h 2902430"/>
              <a:gd name="connsiteX683" fmla="*/ 3768090 w 5074920"/>
              <a:gd name="connsiteY683" fmla="*/ 2338550 h 2902430"/>
              <a:gd name="connsiteX684" fmla="*/ 3764280 w 5074920"/>
              <a:gd name="connsiteY684" fmla="*/ 2323310 h 2902430"/>
              <a:gd name="connsiteX685" fmla="*/ 3737610 w 5074920"/>
              <a:gd name="connsiteY685" fmla="*/ 2289020 h 2902430"/>
              <a:gd name="connsiteX686" fmla="*/ 3726180 w 5074920"/>
              <a:gd name="connsiteY686" fmla="*/ 2281400 h 2902430"/>
              <a:gd name="connsiteX687" fmla="*/ 3707130 w 5074920"/>
              <a:gd name="connsiteY687" fmla="*/ 2277590 h 2902430"/>
              <a:gd name="connsiteX688" fmla="*/ 3676650 w 5074920"/>
              <a:gd name="connsiteY688" fmla="*/ 2269970 h 2902430"/>
              <a:gd name="connsiteX689" fmla="*/ 3589020 w 5074920"/>
              <a:gd name="connsiteY689" fmla="*/ 2266160 h 2902430"/>
              <a:gd name="connsiteX690" fmla="*/ 3520440 w 5074920"/>
              <a:gd name="connsiteY690" fmla="*/ 2269970 h 2902430"/>
              <a:gd name="connsiteX691" fmla="*/ 3509010 w 5074920"/>
              <a:gd name="connsiteY691" fmla="*/ 2277590 h 2902430"/>
              <a:gd name="connsiteX692" fmla="*/ 3493770 w 5074920"/>
              <a:gd name="connsiteY692" fmla="*/ 2285210 h 2902430"/>
              <a:gd name="connsiteX693" fmla="*/ 3486150 w 5074920"/>
              <a:gd name="connsiteY693" fmla="*/ 2323310 h 2902430"/>
              <a:gd name="connsiteX694" fmla="*/ 3482340 w 5074920"/>
              <a:gd name="connsiteY694" fmla="*/ 2338550 h 2902430"/>
              <a:gd name="connsiteX695" fmla="*/ 3486150 w 5074920"/>
              <a:gd name="connsiteY695" fmla="*/ 2353790 h 2902430"/>
              <a:gd name="connsiteX696" fmla="*/ 3509010 w 5074920"/>
              <a:gd name="connsiteY696" fmla="*/ 2361410 h 2902430"/>
              <a:gd name="connsiteX697" fmla="*/ 3516630 w 5074920"/>
              <a:gd name="connsiteY697" fmla="*/ 2372840 h 2902430"/>
              <a:gd name="connsiteX698" fmla="*/ 3509010 w 5074920"/>
              <a:gd name="connsiteY698" fmla="*/ 2384270 h 2902430"/>
              <a:gd name="connsiteX699" fmla="*/ 3501390 w 5074920"/>
              <a:gd name="connsiteY699" fmla="*/ 2407130 h 2902430"/>
              <a:gd name="connsiteX700" fmla="*/ 3497580 w 5074920"/>
              <a:gd name="connsiteY700" fmla="*/ 2418560 h 2902430"/>
              <a:gd name="connsiteX701" fmla="*/ 3489960 w 5074920"/>
              <a:gd name="connsiteY701" fmla="*/ 2445230 h 2902430"/>
              <a:gd name="connsiteX702" fmla="*/ 3482340 w 5074920"/>
              <a:gd name="connsiteY702" fmla="*/ 2456660 h 2902430"/>
              <a:gd name="connsiteX703" fmla="*/ 3478530 w 5074920"/>
              <a:gd name="connsiteY703" fmla="*/ 2468090 h 2902430"/>
              <a:gd name="connsiteX704" fmla="*/ 3470910 w 5074920"/>
              <a:gd name="connsiteY704" fmla="*/ 2483330 h 2902430"/>
              <a:gd name="connsiteX705" fmla="*/ 3448050 w 5074920"/>
              <a:gd name="connsiteY705" fmla="*/ 2506190 h 2902430"/>
              <a:gd name="connsiteX706" fmla="*/ 3444240 w 5074920"/>
              <a:gd name="connsiteY706" fmla="*/ 2517620 h 2902430"/>
              <a:gd name="connsiteX707" fmla="*/ 3402330 w 5074920"/>
              <a:gd name="connsiteY707" fmla="*/ 2536670 h 2902430"/>
              <a:gd name="connsiteX708" fmla="*/ 3394710 w 5074920"/>
              <a:gd name="connsiteY708" fmla="*/ 2548100 h 2902430"/>
              <a:gd name="connsiteX709" fmla="*/ 3387090 w 5074920"/>
              <a:gd name="connsiteY709" fmla="*/ 2570960 h 2902430"/>
              <a:gd name="connsiteX710" fmla="*/ 3375660 w 5074920"/>
              <a:gd name="connsiteY710" fmla="*/ 2574770 h 2902430"/>
              <a:gd name="connsiteX711" fmla="*/ 3326130 w 5074920"/>
              <a:gd name="connsiteY711" fmla="*/ 2567150 h 2902430"/>
              <a:gd name="connsiteX712" fmla="*/ 3299460 w 5074920"/>
              <a:gd name="connsiteY712" fmla="*/ 2555720 h 2902430"/>
              <a:gd name="connsiteX713" fmla="*/ 3284220 w 5074920"/>
              <a:gd name="connsiteY713" fmla="*/ 2551910 h 2902430"/>
              <a:gd name="connsiteX714" fmla="*/ 3268980 w 5074920"/>
              <a:gd name="connsiteY714" fmla="*/ 2544290 h 2902430"/>
              <a:gd name="connsiteX715" fmla="*/ 3246120 w 5074920"/>
              <a:gd name="connsiteY715" fmla="*/ 2540480 h 2902430"/>
              <a:gd name="connsiteX716" fmla="*/ 3234690 w 5074920"/>
              <a:gd name="connsiteY716" fmla="*/ 2536670 h 2902430"/>
              <a:gd name="connsiteX717" fmla="*/ 3200400 w 5074920"/>
              <a:gd name="connsiteY717" fmla="*/ 2540480 h 2902430"/>
              <a:gd name="connsiteX718" fmla="*/ 3166110 w 5074920"/>
              <a:gd name="connsiteY718" fmla="*/ 2555720 h 2902430"/>
              <a:gd name="connsiteX719" fmla="*/ 3154680 w 5074920"/>
              <a:gd name="connsiteY719" fmla="*/ 2567150 h 2902430"/>
              <a:gd name="connsiteX720" fmla="*/ 3131820 w 5074920"/>
              <a:gd name="connsiteY720" fmla="*/ 2574770 h 2902430"/>
              <a:gd name="connsiteX721" fmla="*/ 3006090 w 5074920"/>
              <a:gd name="connsiteY721" fmla="*/ 2570960 h 2902430"/>
              <a:gd name="connsiteX722" fmla="*/ 2983230 w 5074920"/>
              <a:gd name="connsiteY722" fmla="*/ 2555720 h 2902430"/>
              <a:gd name="connsiteX723" fmla="*/ 2960370 w 5074920"/>
              <a:gd name="connsiteY723" fmla="*/ 2548100 h 2902430"/>
              <a:gd name="connsiteX724" fmla="*/ 2937510 w 5074920"/>
              <a:gd name="connsiteY724" fmla="*/ 2532860 h 2902430"/>
              <a:gd name="connsiteX725" fmla="*/ 2922270 w 5074920"/>
              <a:gd name="connsiteY725" fmla="*/ 2529050 h 2902430"/>
              <a:gd name="connsiteX726" fmla="*/ 2910840 w 5074920"/>
              <a:gd name="connsiteY726" fmla="*/ 2525240 h 2902430"/>
              <a:gd name="connsiteX727" fmla="*/ 2891790 w 5074920"/>
              <a:gd name="connsiteY727" fmla="*/ 2521430 h 2902430"/>
              <a:gd name="connsiteX728" fmla="*/ 2880360 w 5074920"/>
              <a:gd name="connsiteY728" fmla="*/ 2517620 h 2902430"/>
              <a:gd name="connsiteX729" fmla="*/ 2861310 w 5074920"/>
              <a:gd name="connsiteY729" fmla="*/ 2513810 h 2902430"/>
              <a:gd name="connsiteX730" fmla="*/ 2846070 w 5074920"/>
              <a:gd name="connsiteY730" fmla="*/ 2510000 h 2902430"/>
              <a:gd name="connsiteX731" fmla="*/ 2807970 w 5074920"/>
              <a:gd name="connsiteY731" fmla="*/ 2502380 h 2902430"/>
              <a:gd name="connsiteX732" fmla="*/ 2796540 w 5074920"/>
              <a:gd name="connsiteY732" fmla="*/ 2494760 h 2902430"/>
              <a:gd name="connsiteX733" fmla="*/ 2781300 w 5074920"/>
              <a:gd name="connsiteY733" fmla="*/ 2490950 h 2902430"/>
              <a:gd name="connsiteX734" fmla="*/ 2720340 w 5074920"/>
              <a:gd name="connsiteY734" fmla="*/ 2483330 h 2902430"/>
              <a:gd name="connsiteX735" fmla="*/ 2701290 w 5074920"/>
              <a:gd name="connsiteY735" fmla="*/ 2468090 h 2902430"/>
              <a:gd name="connsiteX736" fmla="*/ 2689860 w 5074920"/>
              <a:gd name="connsiteY736" fmla="*/ 2460470 h 2902430"/>
              <a:gd name="connsiteX737" fmla="*/ 2659380 w 5074920"/>
              <a:gd name="connsiteY737" fmla="*/ 2426180 h 2902430"/>
              <a:gd name="connsiteX738" fmla="*/ 2655570 w 5074920"/>
              <a:gd name="connsiteY738" fmla="*/ 2414750 h 2902430"/>
              <a:gd name="connsiteX739" fmla="*/ 2640330 w 5074920"/>
              <a:gd name="connsiteY739" fmla="*/ 2391890 h 2902430"/>
              <a:gd name="connsiteX740" fmla="*/ 2632710 w 5074920"/>
              <a:gd name="connsiteY740" fmla="*/ 2380460 h 2902430"/>
              <a:gd name="connsiteX741" fmla="*/ 2621280 w 5074920"/>
              <a:gd name="connsiteY741" fmla="*/ 2372840 h 2902430"/>
              <a:gd name="connsiteX742" fmla="*/ 2609850 w 5074920"/>
              <a:gd name="connsiteY742" fmla="*/ 2357600 h 2902430"/>
              <a:gd name="connsiteX743" fmla="*/ 2598420 w 5074920"/>
              <a:gd name="connsiteY743" fmla="*/ 2353790 h 2902430"/>
              <a:gd name="connsiteX744" fmla="*/ 2586990 w 5074920"/>
              <a:gd name="connsiteY744" fmla="*/ 2346170 h 2902430"/>
              <a:gd name="connsiteX745" fmla="*/ 2522220 w 5074920"/>
              <a:gd name="connsiteY745" fmla="*/ 2357600 h 2902430"/>
              <a:gd name="connsiteX746" fmla="*/ 2514600 w 5074920"/>
              <a:gd name="connsiteY746" fmla="*/ 2372840 h 2902430"/>
              <a:gd name="connsiteX747" fmla="*/ 2510790 w 5074920"/>
              <a:gd name="connsiteY747" fmla="*/ 2384270 h 2902430"/>
              <a:gd name="connsiteX748" fmla="*/ 2506980 w 5074920"/>
              <a:gd name="connsiteY748" fmla="*/ 2452850 h 2902430"/>
              <a:gd name="connsiteX749" fmla="*/ 2495550 w 5074920"/>
              <a:gd name="connsiteY749" fmla="*/ 2456660 h 2902430"/>
              <a:gd name="connsiteX750" fmla="*/ 2419350 w 5074920"/>
              <a:gd name="connsiteY750" fmla="*/ 2452850 h 2902430"/>
              <a:gd name="connsiteX751" fmla="*/ 2381250 w 5074920"/>
              <a:gd name="connsiteY751" fmla="*/ 2441420 h 2902430"/>
              <a:gd name="connsiteX752" fmla="*/ 2358390 w 5074920"/>
              <a:gd name="connsiteY752" fmla="*/ 2418560 h 2902430"/>
              <a:gd name="connsiteX753" fmla="*/ 2346960 w 5074920"/>
              <a:gd name="connsiteY753" fmla="*/ 2407130 h 2902430"/>
              <a:gd name="connsiteX754" fmla="*/ 2339340 w 5074920"/>
              <a:gd name="connsiteY754" fmla="*/ 2395700 h 2902430"/>
              <a:gd name="connsiteX755" fmla="*/ 2305050 w 5074920"/>
              <a:gd name="connsiteY755" fmla="*/ 2365220 h 2902430"/>
              <a:gd name="connsiteX756" fmla="*/ 2278380 w 5074920"/>
              <a:gd name="connsiteY756" fmla="*/ 2353790 h 2902430"/>
              <a:gd name="connsiteX757" fmla="*/ 2263140 w 5074920"/>
              <a:gd name="connsiteY757" fmla="*/ 2349980 h 2902430"/>
              <a:gd name="connsiteX758" fmla="*/ 2240280 w 5074920"/>
              <a:gd name="connsiteY758" fmla="*/ 2342360 h 2902430"/>
              <a:gd name="connsiteX759" fmla="*/ 2205990 w 5074920"/>
              <a:gd name="connsiteY759" fmla="*/ 2346170 h 2902430"/>
              <a:gd name="connsiteX760" fmla="*/ 2194560 w 5074920"/>
              <a:gd name="connsiteY760" fmla="*/ 2349980 h 2902430"/>
              <a:gd name="connsiteX761" fmla="*/ 2049780 w 5074920"/>
              <a:gd name="connsiteY761" fmla="*/ 2357600 h 2902430"/>
              <a:gd name="connsiteX762" fmla="*/ 2034540 w 5074920"/>
              <a:gd name="connsiteY762" fmla="*/ 2376650 h 2902430"/>
              <a:gd name="connsiteX763" fmla="*/ 2007870 w 5074920"/>
              <a:gd name="connsiteY763" fmla="*/ 2391890 h 2902430"/>
              <a:gd name="connsiteX764" fmla="*/ 1973580 w 5074920"/>
              <a:gd name="connsiteY764" fmla="*/ 2380460 h 2902430"/>
              <a:gd name="connsiteX765" fmla="*/ 1965960 w 5074920"/>
              <a:gd name="connsiteY765" fmla="*/ 2357600 h 2902430"/>
              <a:gd name="connsiteX766" fmla="*/ 1954530 w 5074920"/>
              <a:gd name="connsiteY766" fmla="*/ 2334740 h 2902430"/>
              <a:gd name="connsiteX767" fmla="*/ 1943100 w 5074920"/>
              <a:gd name="connsiteY767" fmla="*/ 2327120 h 2902430"/>
              <a:gd name="connsiteX768" fmla="*/ 1924050 w 5074920"/>
              <a:gd name="connsiteY768" fmla="*/ 2292830 h 2902430"/>
              <a:gd name="connsiteX769" fmla="*/ 1912620 w 5074920"/>
              <a:gd name="connsiteY769" fmla="*/ 2250920 h 2902430"/>
              <a:gd name="connsiteX770" fmla="*/ 1905000 w 5074920"/>
              <a:gd name="connsiteY770" fmla="*/ 2239490 h 2902430"/>
              <a:gd name="connsiteX771" fmla="*/ 1901190 w 5074920"/>
              <a:gd name="connsiteY771" fmla="*/ 2228060 h 2902430"/>
              <a:gd name="connsiteX772" fmla="*/ 1885950 w 5074920"/>
              <a:gd name="connsiteY772" fmla="*/ 2205200 h 2902430"/>
              <a:gd name="connsiteX773" fmla="*/ 1878330 w 5074920"/>
              <a:gd name="connsiteY773" fmla="*/ 2182340 h 2902430"/>
              <a:gd name="connsiteX774" fmla="*/ 1844040 w 5074920"/>
              <a:gd name="connsiteY774" fmla="*/ 2174720 h 2902430"/>
              <a:gd name="connsiteX775" fmla="*/ 1828800 w 5074920"/>
              <a:gd name="connsiteY775" fmla="*/ 2151860 h 2902430"/>
              <a:gd name="connsiteX776" fmla="*/ 1817370 w 5074920"/>
              <a:gd name="connsiteY776" fmla="*/ 2140430 h 2902430"/>
              <a:gd name="connsiteX777" fmla="*/ 1783080 w 5074920"/>
              <a:gd name="connsiteY777" fmla="*/ 2121380 h 2902430"/>
              <a:gd name="connsiteX778" fmla="*/ 1756410 w 5074920"/>
              <a:gd name="connsiteY778" fmla="*/ 2117570 h 2902430"/>
              <a:gd name="connsiteX779" fmla="*/ 1752600 w 5074920"/>
              <a:gd name="connsiteY779" fmla="*/ 2106140 h 2902430"/>
              <a:gd name="connsiteX780" fmla="*/ 1744980 w 5074920"/>
              <a:gd name="connsiteY780" fmla="*/ 1961360 h 2902430"/>
              <a:gd name="connsiteX781" fmla="*/ 1733550 w 5074920"/>
              <a:gd name="connsiteY781" fmla="*/ 1927070 h 2902430"/>
              <a:gd name="connsiteX782" fmla="*/ 1729740 w 5074920"/>
              <a:gd name="connsiteY782" fmla="*/ 1915640 h 2902430"/>
              <a:gd name="connsiteX783" fmla="*/ 1718310 w 5074920"/>
              <a:gd name="connsiteY783" fmla="*/ 1869920 h 2902430"/>
              <a:gd name="connsiteX784" fmla="*/ 1714500 w 5074920"/>
              <a:gd name="connsiteY784" fmla="*/ 1858490 h 2902430"/>
              <a:gd name="connsiteX785" fmla="*/ 1710690 w 5074920"/>
              <a:gd name="connsiteY785" fmla="*/ 1843250 h 2902430"/>
              <a:gd name="connsiteX786" fmla="*/ 1687830 w 5074920"/>
              <a:gd name="connsiteY786" fmla="*/ 1831820 h 2902430"/>
              <a:gd name="connsiteX787" fmla="*/ 1615440 w 5074920"/>
              <a:gd name="connsiteY787" fmla="*/ 1828010 h 2902430"/>
              <a:gd name="connsiteX788" fmla="*/ 1604010 w 5074920"/>
              <a:gd name="connsiteY788" fmla="*/ 1824200 h 2902430"/>
              <a:gd name="connsiteX789" fmla="*/ 1584960 w 5074920"/>
              <a:gd name="connsiteY789" fmla="*/ 1789910 h 2902430"/>
              <a:gd name="connsiteX790" fmla="*/ 1581150 w 5074920"/>
              <a:gd name="connsiteY790" fmla="*/ 1774670 h 2902430"/>
              <a:gd name="connsiteX791" fmla="*/ 1573530 w 5074920"/>
              <a:gd name="connsiteY791" fmla="*/ 1751810 h 2902430"/>
              <a:gd name="connsiteX792" fmla="*/ 1565910 w 5074920"/>
              <a:gd name="connsiteY792" fmla="*/ 1725140 h 2902430"/>
              <a:gd name="connsiteX793" fmla="*/ 1550670 w 5074920"/>
              <a:gd name="connsiteY793" fmla="*/ 1702280 h 2902430"/>
              <a:gd name="connsiteX794" fmla="*/ 1535430 w 5074920"/>
              <a:gd name="connsiteY794" fmla="*/ 1683230 h 2902430"/>
              <a:gd name="connsiteX795" fmla="*/ 1527810 w 5074920"/>
              <a:gd name="connsiteY795" fmla="*/ 1656560 h 2902430"/>
              <a:gd name="connsiteX796" fmla="*/ 1501140 w 5074920"/>
              <a:gd name="connsiteY796" fmla="*/ 1626080 h 2902430"/>
              <a:gd name="connsiteX797" fmla="*/ 1489710 w 5074920"/>
              <a:gd name="connsiteY797" fmla="*/ 1614650 h 2902430"/>
              <a:gd name="connsiteX798" fmla="*/ 1447800 w 5074920"/>
              <a:gd name="connsiteY798" fmla="*/ 1587980 h 2902430"/>
              <a:gd name="connsiteX799" fmla="*/ 1421130 w 5074920"/>
              <a:gd name="connsiteY799" fmla="*/ 1572740 h 2902430"/>
              <a:gd name="connsiteX800" fmla="*/ 1371600 w 5074920"/>
              <a:gd name="connsiteY800" fmla="*/ 1568930 h 2902430"/>
              <a:gd name="connsiteX801" fmla="*/ 1383030 w 5074920"/>
              <a:gd name="connsiteY801" fmla="*/ 1565120 h 2902430"/>
              <a:gd name="connsiteX802" fmla="*/ 1379220 w 5074920"/>
              <a:gd name="connsiteY802" fmla="*/ 1542260 h 2902430"/>
              <a:gd name="connsiteX803" fmla="*/ 1352550 w 5074920"/>
              <a:gd name="connsiteY803" fmla="*/ 1538450 h 2902430"/>
              <a:gd name="connsiteX804" fmla="*/ 1322070 w 5074920"/>
              <a:gd name="connsiteY804" fmla="*/ 1530830 h 2902430"/>
              <a:gd name="connsiteX805" fmla="*/ 1310640 w 5074920"/>
              <a:gd name="connsiteY805" fmla="*/ 1523210 h 2902430"/>
              <a:gd name="connsiteX806" fmla="*/ 1283970 w 5074920"/>
              <a:gd name="connsiteY806" fmla="*/ 1515590 h 2902430"/>
              <a:gd name="connsiteX807" fmla="*/ 1272540 w 5074920"/>
              <a:gd name="connsiteY807" fmla="*/ 1507970 h 2902430"/>
              <a:gd name="connsiteX808" fmla="*/ 1249680 w 5074920"/>
              <a:gd name="connsiteY808" fmla="*/ 1500350 h 2902430"/>
              <a:gd name="connsiteX809" fmla="*/ 1238250 w 5074920"/>
              <a:gd name="connsiteY809" fmla="*/ 1496540 h 2902430"/>
              <a:gd name="connsiteX810" fmla="*/ 1226820 w 5074920"/>
              <a:gd name="connsiteY810" fmla="*/ 1488920 h 2902430"/>
              <a:gd name="connsiteX811" fmla="*/ 1200150 w 5074920"/>
              <a:gd name="connsiteY811" fmla="*/ 1481300 h 2902430"/>
              <a:gd name="connsiteX812" fmla="*/ 1173480 w 5074920"/>
              <a:gd name="connsiteY812" fmla="*/ 1485110 h 2902430"/>
              <a:gd name="connsiteX813" fmla="*/ 1181100 w 5074920"/>
              <a:gd name="connsiteY813" fmla="*/ 1538450 h 2902430"/>
              <a:gd name="connsiteX814" fmla="*/ 1177290 w 5074920"/>
              <a:gd name="connsiteY814" fmla="*/ 1553690 h 2902430"/>
              <a:gd name="connsiteX815" fmla="*/ 1154430 w 5074920"/>
              <a:gd name="connsiteY815" fmla="*/ 1542260 h 2902430"/>
              <a:gd name="connsiteX816" fmla="*/ 1093470 w 5074920"/>
              <a:gd name="connsiteY816" fmla="*/ 1546070 h 2902430"/>
              <a:gd name="connsiteX817" fmla="*/ 1078230 w 5074920"/>
              <a:gd name="connsiteY817" fmla="*/ 1549880 h 2902430"/>
              <a:gd name="connsiteX818" fmla="*/ 1074420 w 5074920"/>
              <a:gd name="connsiteY818" fmla="*/ 1565120 h 2902430"/>
              <a:gd name="connsiteX819" fmla="*/ 1078230 w 5074920"/>
              <a:gd name="connsiteY819" fmla="*/ 1614650 h 2902430"/>
              <a:gd name="connsiteX820" fmla="*/ 1074420 w 5074920"/>
              <a:gd name="connsiteY820" fmla="*/ 1637510 h 2902430"/>
              <a:gd name="connsiteX821" fmla="*/ 1055370 w 5074920"/>
              <a:gd name="connsiteY821" fmla="*/ 1633700 h 2902430"/>
              <a:gd name="connsiteX822" fmla="*/ 1032510 w 5074920"/>
              <a:gd name="connsiteY822" fmla="*/ 1618460 h 2902430"/>
              <a:gd name="connsiteX823" fmla="*/ 1021080 w 5074920"/>
              <a:gd name="connsiteY823" fmla="*/ 1607030 h 2902430"/>
              <a:gd name="connsiteX824" fmla="*/ 998220 w 5074920"/>
              <a:gd name="connsiteY824" fmla="*/ 1599410 h 2902430"/>
              <a:gd name="connsiteX825" fmla="*/ 986790 w 5074920"/>
              <a:gd name="connsiteY825" fmla="*/ 1591790 h 2902430"/>
              <a:gd name="connsiteX826" fmla="*/ 975360 w 5074920"/>
              <a:gd name="connsiteY826" fmla="*/ 1568930 h 2902430"/>
              <a:gd name="connsiteX827" fmla="*/ 971550 w 5074920"/>
              <a:gd name="connsiteY827" fmla="*/ 1534640 h 2902430"/>
              <a:gd name="connsiteX828" fmla="*/ 960120 w 5074920"/>
              <a:gd name="connsiteY828" fmla="*/ 1527020 h 2902430"/>
              <a:gd name="connsiteX829" fmla="*/ 925830 w 5074920"/>
              <a:gd name="connsiteY829" fmla="*/ 1511780 h 2902430"/>
              <a:gd name="connsiteX830" fmla="*/ 918210 w 5074920"/>
              <a:gd name="connsiteY830" fmla="*/ 1500350 h 2902430"/>
              <a:gd name="connsiteX831" fmla="*/ 883920 w 5074920"/>
              <a:gd name="connsiteY831" fmla="*/ 1485110 h 2902430"/>
              <a:gd name="connsiteX832" fmla="*/ 872490 w 5074920"/>
              <a:gd name="connsiteY832" fmla="*/ 1481300 h 2902430"/>
              <a:gd name="connsiteX833" fmla="*/ 861060 w 5074920"/>
              <a:gd name="connsiteY833" fmla="*/ 1477490 h 2902430"/>
              <a:gd name="connsiteX834" fmla="*/ 842010 w 5074920"/>
              <a:gd name="connsiteY834" fmla="*/ 1450820 h 2902430"/>
              <a:gd name="connsiteX835" fmla="*/ 838200 w 5074920"/>
              <a:gd name="connsiteY835" fmla="*/ 1439390 h 2902430"/>
              <a:gd name="connsiteX836" fmla="*/ 826770 w 5074920"/>
              <a:gd name="connsiteY836" fmla="*/ 1431770 h 2902430"/>
              <a:gd name="connsiteX837" fmla="*/ 822960 w 5074920"/>
              <a:gd name="connsiteY837" fmla="*/ 1298420 h 2902430"/>
              <a:gd name="connsiteX838" fmla="*/ 811530 w 5074920"/>
              <a:gd name="connsiteY838" fmla="*/ 1290800 h 2902430"/>
              <a:gd name="connsiteX839" fmla="*/ 788670 w 5074920"/>
              <a:gd name="connsiteY839" fmla="*/ 1283180 h 2902430"/>
              <a:gd name="connsiteX840" fmla="*/ 742950 w 5074920"/>
              <a:gd name="connsiteY840" fmla="*/ 1267940 h 2902430"/>
              <a:gd name="connsiteX841" fmla="*/ 731520 w 5074920"/>
              <a:gd name="connsiteY841" fmla="*/ 1264130 h 2902430"/>
              <a:gd name="connsiteX842" fmla="*/ 720090 w 5074920"/>
              <a:gd name="connsiteY842" fmla="*/ 1260320 h 2902430"/>
              <a:gd name="connsiteX843" fmla="*/ 689610 w 5074920"/>
              <a:gd name="connsiteY843" fmla="*/ 1248890 h 2902430"/>
              <a:gd name="connsiteX844" fmla="*/ 647700 w 5074920"/>
              <a:gd name="connsiteY844" fmla="*/ 1252700 h 2902430"/>
              <a:gd name="connsiteX845" fmla="*/ 636270 w 5074920"/>
              <a:gd name="connsiteY845" fmla="*/ 1267940 h 2902430"/>
              <a:gd name="connsiteX846" fmla="*/ 613410 w 5074920"/>
              <a:gd name="connsiteY846" fmla="*/ 1279370 h 2902430"/>
              <a:gd name="connsiteX847" fmla="*/ 605790 w 5074920"/>
              <a:gd name="connsiteY847" fmla="*/ 1264130 h 2902430"/>
              <a:gd name="connsiteX848" fmla="*/ 601980 w 5074920"/>
              <a:gd name="connsiteY848" fmla="*/ 1229840 h 2902430"/>
              <a:gd name="connsiteX849" fmla="*/ 586740 w 5074920"/>
              <a:gd name="connsiteY849" fmla="*/ 1226030 h 2902430"/>
              <a:gd name="connsiteX850" fmla="*/ 548640 w 5074920"/>
              <a:gd name="connsiteY850" fmla="*/ 1222220 h 2902430"/>
              <a:gd name="connsiteX851" fmla="*/ 483870 w 5074920"/>
              <a:gd name="connsiteY851" fmla="*/ 1226030 h 2902430"/>
              <a:gd name="connsiteX852" fmla="*/ 472440 w 5074920"/>
              <a:gd name="connsiteY852" fmla="*/ 1237460 h 2902430"/>
              <a:gd name="connsiteX853" fmla="*/ 464820 w 5074920"/>
              <a:gd name="connsiteY853" fmla="*/ 1260320 h 2902430"/>
              <a:gd name="connsiteX854" fmla="*/ 461010 w 5074920"/>
              <a:gd name="connsiteY854" fmla="*/ 1397480 h 2902430"/>
              <a:gd name="connsiteX855" fmla="*/ 449580 w 5074920"/>
              <a:gd name="connsiteY855" fmla="*/ 1420340 h 2902430"/>
              <a:gd name="connsiteX856" fmla="*/ 434340 w 5074920"/>
              <a:gd name="connsiteY856" fmla="*/ 1424150 h 2902430"/>
              <a:gd name="connsiteX857" fmla="*/ 422910 w 5074920"/>
              <a:gd name="connsiteY857" fmla="*/ 1427960 h 2902430"/>
              <a:gd name="connsiteX858" fmla="*/ 407670 w 5074920"/>
              <a:gd name="connsiteY858" fmla="*/ 1424150 h 2902430"/>
              <a:gd name="connsiteX859" fmla="*/ 396240 w 5074920"/>
              <a:gd name="connsiteY859" fmla="*/ 1420340 h 2902430"/>
              <a:gd name="connsiteX860" fmla="*/ 342900 w 5074920"/>
              <a:gd name="connsiteY860" fmla="*/ 1416530 h 2902430"/>
              <a:gd name="connsiteX861" fmla="*/ 297180 w 5074920"/>
              <a:gd name="connsiteY861" fmla="*/ 1408910 h 2902430"/>
              <a:gd name="connsiteX862" fmla="*/ 266700 w 5074920"/>
              <a:gd name="connsiteY862" fmla="*/ 1412720 h 2902430"/>
              <a:gd name="connsiteX863" fmla="*/ 243840 w 5074920"/>
              <a:gd name="connsiteY863" fmla="*/ 1427960 h 2902430"/>
              <a:gd name="connsiteX864" fmla="*/ 228600 w 5074920"/>
              <a:gd name="connsiteY864" fmla="*/ 1450820 h 2902430"/>
              <a:gd name="connsiteX865" fmla="*/ 217170 w 5074920"/>
              <a:gd name="connsiteY865" fmla="*/ 1462250 h 2902430"/>
              <a:gd name="connsiteX866" fmla="*/ 209550 w 5074920"/>
              <a:gd name="connsiteY866" fmla="*/ 1477490 h 2902430"/>
              <a:gd name="connsiteX867" fmla="*/ 194310 w 5074920"/>
              <a:gd name="connsiteY867" fmla="*/ 1511780 h 2902430"/>
              <a:gd name="connsiteX868" fmla="*/ 190500 w 5074920"/>
              <a:gd name="connsiteY868" fmla="*/ 1530830 h 2902430"/>
              <a:gd name="connsiteX869" fmla="*/ 186690 w 5074920"/>
              <a:gd name="connsiteY869" fmla="*/ 1553690 h 2902430"/>
              <a:gd name="connsiteX870" fmla="*/ 179070 w 5074920"/>
              <a:gd name="connsiteY870" fmla="*/ 1576550 h 2902430"/>
              <a:gd name="connsiteX871" fmla="*/ 171450 w 5074920"/>
              <a:gd name="connsiteY871" fmla="*/ 1587980 h 2902430"/>
              <a:gd name="connsiteX872" fmla="*/ 160020 w 5074920"/>
              <a:gd name="connsiteY872" fmla="*/ 1610840 h 2902430"/>
              <a:gd name="connsiteX873" fmla="*/ 148590 w 5074920"/>
              <a:gd name="connsiteY873" fmla="*/ 1614650 h 2902430"/>
              <a:gd name="connsiteX874" fmla="*/ 121920 w 5074920"/>
              <a:gd name="connsiteY874" fmla="*/ 1610840 h 2902430"/>
              <a:gd name="connsiteX875" fmla="*/ 106680 w 5074920"/>
              <a:gd name="connsiteY875" fmla="*/ 1587980 h 2902430"/>
              <a:gd name="connsiteX876" fmla="*/ 99060 w 5074920"/>
              <a:gd name="connsiteY876" fmla="*/ 1576550 h 2902430"/>
              <a:gd name="connsiteX877" fmla="*/ 91440 w 5074920"/>
              <a:gd name="connsiteY877" fmla="*/ 1565120 h 2902430"/>
              <a:gd name="connsiteX878" fmla="*/ 87630 w 5074920"/>
              <a:gd name="connsiteY878" fmla="*/ 1553690 h 2902430"/>
              <a:gd name="connsiteX879" fmla="*/ 99060 w 5074920"/>
              <a:gd name="connsiteY879" fmla="*/ 1500350 h 2902430"/>
              <a:gd name="connsiteX880" fmla="*/ 102870 w 5074920"/>
              <a:gd name="connsiteY880" fmla="*/ 1488920 h 2902430"/>
              <a:gd name="connsiteX881" fmla="*/ 99060 w 5074920"/>
              <a:gd name="connsiteY881" fmla="*/ 1378430 h 2902430"/>
              <a:gd name="connsiteX882" fmla="*/ 91440 w 5074920"/>
              <a:gd name="connsiteY882" fmla="*/ 1367000 h 2902430"/>
              <a:gd name="connsiteX883" fmla="*/ 87630 w 5074920"/>
              <a:gd name="connsiteY883" fmla="*/ 1355570 h 2902430"/>
              <a:gd name="connsiteX884" fmla="*/ 76200 w 5074920"/>
              <a:gd name="connsiteY884" fmla="*/ 1344140 h 2902430"/>
              <a:gd name="connsiteX885" fmla="*/ 72390 w 5074920"/>
              <a:gd name="connsiteY885" fmla="*/ 1332710 h 2902430"/>
              <a:gd name="connsiteX886" fmla="*/ 57150 w 5074920"/>
              <a:gd name="connsiteY886" fmla="*/ 1325090 h 2902430"/>
              <a:gd name="connsiteX887" fmla="*/ 53340 w 5074920"/>
              <a:gd name="connsiteY887" fmla="*/ 1245080 h 2902430"/>
              <a:gd name="connsiteX888" fmla="*/ 34290 w 5074920"/>
              <a:gd name="connsiteY888" fmla="*/ 1226030 h 2902430"/>
              <a:gd name="connsiteX889" fmla="*/ 22860 w 5074920"/>
              <a:gd name="connsiteY889" fmla="*/ 1214600 h 2902430"/>
              <a:gd name="connsiteX890" fmla="*/ 15240 w 5074920"/>
              <a:gd name="connsiteY890" fmla="*/ 1191740 h 2902430"/>
              <a:gd name="connsiteX891" fmla="*/ 7620 w 5074920"/>
              <a:gd name="connsiteY891" fmla="*/ 1180310 h 2902430"/>
              <a:gd name="connsiteX892" fmla="*/ 0 w 5074920"/>
              <a:gd name="connsiteY892" fmla="*/ 1157450 h 2902430"/>
              <a:gd name="connsiteX893" fmla="*/ 7620 w 5074920"/>
              <a:gd name="connsiteY893" fmla="*/ 1100300 h 2902430"/>
              <a:gd name="connsiteX894" fmla="*/ 15240 w 5074920"/>
              <a:gd name="connsiteY894" fmla="*/ 1077440 h 2902430"/>
              <a:gd name="connsiteX895" fmla="*/ 15240 w 5074920"/>
              <a:gd name="connsiteY895" fmla="*/ 978380 h 290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</a:cxnLst>
            <a:rect l="l" t="t" r="r" b="b"/>
            <a:pathLst>
              <a:path w="5074920" h="2902430">
                <a:moveTo>
                  <a:pt x="15240" y="978380"/>
                </a:moveTo>
                <a:cubicBezTo>
                  <a:pt x="17780" y="962505"/>
                  <a:pt x="26123" y="979285"/>
                  <a:pt x="30480" y="982190"/>
                </a:cubicBezTo>
                <a:cubicBezTo>
                  <a:pt x="34290" y="984730"/>
                  <a:pt x="34862" y="990382"/>
                  <a:pt x="38100" y="993620"/>
                </a:cubicBezTo>
                <a:cubicBezTo>
                  <a:pt x="41338" y="996858"/>
                  <a:pt x="45720" y="998700"/>
                  <a:pt x="49530" y="1001240"/>
                </a:cubicBezTo>
                <a:cubicBezTo>
                  <a:pt x="52070" y="1005050"/>
                  <a:pt x="52898" y="1010969"/>
                  <a:pt x="57150" y="1012670"/>
                </a:cubicBezTo>
                <a:cubicBezTo>
                  <a:pt x="60879" y="1014162"/>
                  <a:pt x="64564" y="1008860"/>
                  <a:pt x="68580" y="1008860"/>
                </a:cubicBezTo>
                <a:cubicBezTo>
                  <a:pt x="81343" y="1008860"/>
                  <a:pt x="93980" y="1011400"/>
                  <a:pt x="106680" y="1012670"/>
                </a:cubicBezTo>
                <a:cubicBezTo>
                  <a:pt x="110490" y="1013940"/>
                  <a:pt x="114381" y="1017972"/>
                  <a:pt x="118110" y="1016480"/>
                </a:cubicBezTo>
                <a:cubicBezTo>
                  <a:pt x="125419" y="1013556"/>
                  <a:pt x="128297" y="994782"/>
                  <a:pt x="129540" y="989810"/>
                </a:cubicBezTo>
                <a:lnTo>
                  <a:pt x="186690" y="993620"/>
                </a:lnTo>
                <a:cubicBezTo>
                  <a:pt x="192522" y="970292"/>
                  <a:pt x="187906" y="967392"/>
                  <a:pt x="228600" y="982190"/>
                </a:cubicBezTo>
                <a:cubicBezTo>
                  <a:pt x="232374" y="983562"/>
                  <a:pt x="229570" y="990780"/>
                  <a:pt x="232410" y="993620"/>
                </a:cubicBezTo>
                <a:cubicBezTo>
                  <a:pt x="238886" y="1000096"/>
                  <a:pt x="255270" y="1008860"/>
                  <a:pt x="255270" y="1008860"/>
                </a:cubicBezTo>
                <a:cubicBezTo>
                  <a:pt x="279819" y="1005353"/>
                  <a:pt x="280351" y="1012037"/>
                  <a:pt x="289560" y="993620"/>
                </a:cubicBezTo>
                <a:cubicBezTo>
                  <a:pt x="291356" y="990028"/>
                  <a:pt x="290530" y="985030"/>
                  <a:pt x="293370" y="982190"/>
                </a:cubicBezTo>
                <a:cubicBezTo>
                  <a:pt x="296210" y="979350"/>
                  <a:pt x="300819" y="978911"/>
                  <a:pt x="304800" y="978380"/>
                </a:cubicBezTo>
                <a:cubicBezTo>
                  <a:pt x="319959" y="976359"/>
                  <a:pt x="335280" y="975840"/>
                  <a:pt x="350520" y="974570"/>
                </a:cubicBezTo>
                <a:cubicBezTo>
                  <a:pt x="353941" y="973430"/>
                  <a:pt x="372693" y="968293"/>
                  <a:pt x="373380" y="963140"/>
                </a:cubicBezTo>
                <a:cubicBezTo>
                  <a:pt x="375568" y="946726"/>
                  <a:pt x="372622" y="929885"/>
                  <a:pt x="369570" y="913610"/>
                </a:cubicBezTo>
                <a:cubicBezTo>
                  <a:pt x="368726" y="909109"/>
                  <a:pt x="364222" y="906156"/>
                  <a:pt x="361950" y="902180"/>
                </a:cubicBezTo>
                <a:cubicBezTo>
                  <a:pt x="359132" y="897249"/>
                  <a:pt x="356870" y="892020"/>
                  <a:pt x="354330" y="886940"/>
                </a:cubicBezTo>
                <a:cubicBezTo>
                  <a:pt x="353060" y="867890"/>
                  <a:pt x="353220" y="848690"/>
                  <a:pt x="350520" y="829790"/>
                </a:cubicBezTo>
                <a:cubicBezTo>
                  <a:pt x="346588" y="802268"/>
                  <a:pt x="344427" y="813795"/>
                  <a:pt x="335280" y="795500"/>
                </a:cubicBezTo>
                <a:cubicBezTo>
                  <a:pt x="333484" y="791908"/>
                  <a:pt x="332740" y="787880"/>
                  <a:pt x="331470" y="784070"/>
                </a:cubicBezTo>
                <a:cubicBezTo>
                  <a:pt x="335129" y="732839"/>
                  <a:pt x="318468" y="734989"/>
                  <a:pt x="346710" y="726920"/>
                </a:cubicBezTo>
                <a:cubicBezTo>
                  <a:pt x="351745" y="725481"/>
                  <a:pt x="356870" y="724380"/>
                  <a:pt x="361950" y="723110"/>
                </a:cubicBezTo>
                <a:cubicBezTo>
                  <a:pt x="364664" y="714968"/>
                  <a:pt x="368374" y="704812"/>
                  <a:pt x="369570" y="696440"/>
                </a:cubicBezTo>
                <a:cubicBezTo>
                  <a:pt x="370465" y="690175"/>
                  <a:pt x="367509" y="655904"/>
                  <a:pt x="381000" y="646910"/>
                </a:cubicBezTo>
                <a:cubicBezTo>
                  <a:pt x="385357" y="644005"/>
                  <a:pt x="391205" y="644539"/>
                  <a:pt x="396240" y="643100"/>
                </a:cubicBezTo>
                <a:cubicBezTo>
                  <a:pt x="400102" y="641997"/>
                  <a:pt x="403860" y="640560"/>
                  <a:pt x="407670" y="639290"/>
                </a:cubicBezTo>
                <a:cubicBezTo>
                  <a:pt x="414186" y="619743"/>
                  <a:pt x="419037" y="618824"/>
                  <a:pt x="411480" y="601190"/>
                </a:cubicBezTo>
                <a:cubicBezTo>
                  <a:pt x="409676" y="596981"/>
                  <a:pt x="407743" y="592187"/>
                  <a:pt x="403860" y="589760"/>
                </a:cubicBezTo>
                <a:cubicBezTo>
                  <a:pt x="397049" y="585503"/>
                  <a:pt x="381000" y="582140"/>
                  <a:pt x="381000" y="582140"/>
                </a:cubicBezTo>
                <a:cubicBezTo>
                  <a:pt x="378460" y="578330"/>
                  <a:pt x="375428" y="574806"/>
                  <a:pt x="373380" y="570710"/>
                </a:cubicBezTo>
                <a:cubicBezTo>
                  <a:pt x="367515" y="558981"/>
                  <a:pt x="366055" y="539264"/>
                  <a:pt x="373380" y="528800"/>
                </a:cubicBezTo>
                <a:cubicBezTo>
                  <a:pt x="377986" y="522220"/>
                  <a:pt x="388620" y="523720"/>
                  <a:pt x="396240" y="521180"/>
                </a:cubicBezTo>
                <a:lnTo>
                  <a:pt x="407670" y="517370"/>
                </a:lnTo>
                <a:lnTo>
                  <a:pt x="419100" y="513560"/>
                </a:lnTo>
                <a:cubicBezTo>
                  <a:pt x="429260" y="514830"/>
                  <a:pt x="440629" y="512397"/>
                  <a:pt x="449580" y="517370"/>
                </a:cubicBezTo>
                <a:cubicBezTo>
                  <a:pt x="454157" y="519913"/>
                  <a:pt x="450485" y="528253"/>
                  <a:pt x="453390" y="532610"/>
                </a:cubicBezTo>
                <a:cubicBezTo>
                  <a:pt x="455930" y="536420"/>
                  <a:pt x="461010" y="537690"/>
                  <a:pt x="464820" y="540230"/>
                </a:cubicBezTo>
                <a:cubicBezTo>
                  <a:pt x="468630" y="538960"/>
                  <a:pt x="472908" y="538648"/>
                  <a:pt x="476250" y="536420"/>
                </a:cubicBezTo>
                <a:cubicBezTo>
                  <a:pt x="480733" y="533431"/>
                  <a:pt x="485492" y="529914"/>
                  <a:pt x="487680" y="524990"/>
                </a:cubicBezTo>
                <a:cubicBezTo>
                  <a:pt x="490844" y="517870"/>
                  <a:pt x="494413" y="469488"/>
                  <a:pt x="495300" y="467840"/>
                </a:cubicBezTo>
                <a:cubicBezTo>
                  <a:pt x="499642" y="459777"/>
                  <a:pt x="518160" y="452600"/>
                  <a:pt x="518160" y="452600"/>
                </a:cubicBezTo>
                <a:cubicBezTo>
                  <a:pt x="520700" y="448790"/>
                  <a:pt x="522334" y="444185"/>
                  <a:pt x="525780" y="441170"/>
                </a:cubicBezTo>
                <a:cubicBezTo>
                  <a:pt x="532672" y="435139"/>
                  <a:pt x="548640" y="425930"/>
                  <a:pt x="548640" y="425930"/>
                </a:cubicBezTo>
                <a:cubicBezTo>
                  <a:pt x="551180" y="422120"/>
                  <a:pt x="554400" y="418684"/>
                  <a:pt x="556260" y="414500"/>
                </a:cubicBezTo>
                <a:cubicBezTo>
                  <a:pt x="559522" y="407160"/>
                  <a:pt x="563880" y="391640"/>
                  <a:pt x="563880" y="391640"/>
                </a:cubicBezTo>
                <a:cubicBezTo>
                  <a:pt x="565150" y="370050"/>
                  <a:pt x="560851" y="347387"/>
                  <a:pt x="567690" y="326870"/>
                </a:cubicBezTo>
                <a:cubicBezTo>
                  <a:pt x="570586" y="318182"/>
                  <a:pt x="582930" y="316710"/>
                  <a:pt x="590550" y="311630"/>
                </a:cubicBezTo>
                <a:cubicBezTo>
                  <a:pt x="617487" y="293672"/>
                  <a:pt x="584139" y="316209"/>
                  <a:pt x="617220" y="292580"/>
                </a:cubicBezTo>
                <a:cubicBezTo>
                  <a:pt x="620946" y="289918"/>
                  <a:pt x="624554" y="287008"/>
                  <a:pt x="628650" y="284960"/>
                </a:cubicBezTo>
                <a:cubicBezTo>
                  <a:pt x="632242" y="283164"/>
                  <a:pt x="636270" y="282420"/>
                  <a:pt x="640080" y="281150"/>
                </a:cubicBezTo>
                <a:cubicBezTo>
                  <a:pt x="642620" y="277340"/>
                  <a:pt x="644254" y="272735"/>
                  <a:pt x="647700" y="269720"/>
                </a:cubicBezTo>
                <a:cubicBezTo>
                  <a:pt x="654592" y="263689"/>
                  <a:pt x="661872" y="257376"/>
                  <a:pt x="670560" y="254480"/>
                </a:cubicBezTo>
                <a:cubicBezTo>
                  <a:pt x="691925" y="247358"/>
                  <a:pt x="678094" y="251644"/>
                  <a:pt x="712470" y="243050"/>
                </a:cubicBezTo>
                <a:cubicBezTo>
                  <a:pt x="717550" y="241780"/>
                  <a:pt x="722742" y="240896"/>
                  <a:pt x="727710" y="239240"/>
                </a:cubicBezTo>
                <a:lnTo>
                  <a:pt x="739140" y="235430"/>
                </a:lnTo>
                <a:cubicBezTo>
                  <a:pt x="747920" y="236893"/>
                  <a:pt x="764051" y="238360"/>
                  <a:pt x="773430" y="243050"/>
                </a:cubicBezTo>
                <a:cubicBezTo>
                  <a:pt x="777526" y="245098"/>
                  <a:pt x="780764" y="248622"/>
                  <a:pt x="784860" y="250670"/>
                </a:cubicBezTo>
                <a:cubicBezTo>
                  <a:pt x="788452" y="252466"/>
                  <a:pt x="792698" y="252684"/>
                  <a:pt x="796290" y="254480"/>
                </a:cubicBezTo>
                <a:cubicBezTo>
                  <a:pt x="825833" y="269252"/>
                  <a:pt x="790420" y="256333"/>
                  <a:pt x="819150" y="265910"/>
                </a:cubicBezTo>
                <a:cubicBezTo>
                  <a:pt x="824230" y="264640"/>
                  <a:pt x="830301" y="265371"/>
                  <a:pt x="834390" y="262100"/>
                </a:cubicBezTo>
                <a:cubicBezTo>
                  <a:pt x="837526" y="259591"/>
                  <a:pt x="836404" y="254262"/>
                  <a:pt x="838200" y="250670"/>
                </a:cubicBezTo>
                <a:cubicBezTo>
                  <a:pt x="840248" y="246574"/>
                  <a:pt x="842374" y="242255"/>
                  <a:pt x="845820" y="239240"/>
                </a:cubicBezTo>
                <a:cubicBezTo>
                  <a:pt x="867521" y="220252"/>
                  <a:pt x="868077" y="224086"/>
                  <a:pt x="895350" y="220190"/>
                </a:cubicBezTo>
                <a:cubicBezTo>
                  <a:pt x="913130" y="221460"/>
                  <a:pt x="931044" y="221479"/>
                  <a:pt x="948690" y="224000"/>
                </a:cubicBezTo>
                <a:cubicBezTo>
                  <a:pt x="957843" y="225308"/>
                  <a:pt x="966390" y="229378"/>
                  <a:pt x="975360" y="231620"/>
                </a:cubicBezTo>
                <a:lnTo>
                  <a:pt x="1005840" y="239240"/>
                </a:lnTo>
                <a:cubicBezTo>
                  <a:pt x="1011445" y="238679"/>
                  <a:pt x="1043314" y="238318"/>
                  <a:pt x="1055370" y="231620"/>
                </a:cubicBezTo>
                <a:cubicBezTo>
                  <a:pt x="1063376" y="227172"/>
                  <a:pt x="1078230" y="216380"/>
                  <a:pt x="1078230" y="216380"/>
                </a:cubicBezTo>
                <a:cubicBezTo>
                  <a:pt x="1089841" y="198963"/>
                  <a:pt x="1094559" y="185537"/>
                  <a:pt x="1116330" y="178280"/>
                </a:cubicBezTo>
                <a:cubicBezTo>
                  <a:pt x="1123950" y="175740"/>
                  <a:pt x="1132507" y="175115"/>
                  <a:pt x="1139190" y="170660"/>
                </a:cubicBezTo>
                <a:cubicBezTo>
                  <a:pt x="1146810" y="165580"/>
                  <a:pt x="1153362" y="158316"/>
                  <a:pt x="1162050" y="155420"/>
                </a:cubicBezTo>
                <a:cubicBezTo>
                  <a:pt x="1165860" y="154150"/>
                  <a:pt x="1169888" y="153406"/>
                  <a:pt x="1173480" y="151610"/>
                </a:cubicBezTo>
                <a:cubicBezTo>
                  <a:pt x="1177576" y="149562"/>
                  <a:pt x="1180726" y="145850"/>
                  <a:pt x="1184910" y="143990"/>
                </a:cubicBezTo>
                <a:cubicBezTo>
                  <a:pt x="1192250" y="140728"/>
                  <a:pt x="1200150" y="138910"/>
                  <a:pt x="1207770" y="136370"/>
                </a:cubicBezTo>
                <a:lnTo>
                  <a:pt x="1230630" y="128750"/>
                </a:lnTo>
                <a:cubicBezTo>
                  <a:pt x="1234440" y="127480"/>
                  <a:pt x="1238718" y="127168"/>
                  <a:pt x="1242060" y="124940"/>
                </a:cubicBezTo>
                <a:lnTo>
                  <a:pt x="1253490" y="117320"/>
                </a:lnTo>
                <a:cubicBezTo>
                  <a:pt x="1258570" y="109700"/>
                  <a:pt x="1261110" y="99540"/>
                  <a:pt x="1268730" y="94460"/>
                </a:cubicBezTo>
                <a:cubicBezTo>
                  <a:pt x="1272540" y="91920"/>
                  <a:pt x="1276064" y="88888"/>
                  <a:pt x="1280160" y="86840"/>
                </a:cubicBezTo>
                <a:cubicBezTo>
                  <a:pt x="1283752" y="85044"/>
                  <a:pt x="1287694" y="84004"/>
                  <a:pt x="1291590" y="83030"/>
                </a:cubicBezTo>
                <a:cubicBezTo>
                  <a:pt x="1315422" y="77072"/>
                  <a:pt x="1328307" y="77748"/>
                  <a:pt x="1356360" y="75410"/>
                </a:cubicBezTo>
                <a:cubicBezTo>
                  <a:pt x="1368435" y="57297"/>
                  <a:pt x="1362532" y="68324"/>
                  <a:pt x="1371600" y="41120"/>
                </a:cubicBezTo>
                <a:cubicBezTo>
                  <a:pt x="1374659" y="31942"/>
                  <a:pt x="1375863" y="22651"/>
                  <a:pt x="1386840" y="18260"/>
                </a:cubicBezTo>
                <a:cubicBezTo>
                  <a:pt x="1395178" y="14925"/>
                  <a:pt x="1404620" y="15720"/>
                  <a:pt x="1413510" y="14450"/>
                </a:cubicBezTo>
                <a:lnTo>
                  <a:pt x="1436370" y="6830"/>
                </a:lnTo>
                <a:lnTo>
                  <a:pt x="1447800" y="3020"/>
                </a:lnTo>
                <a:cubicBezTo>
                  <a:pt x="1462234" y="4332"/>
                  <a:pt x="1488496" y="0"/>
                  <a:pt x="1501140" y="14450"/>
                </a:cubicBezTo>
                <a:cubicBezTo>
                  <a:pt x="1507171" y="21342"/>
                  <a:pt x="1516380" y="37310"/>
                  <a:pt x="1516380" y="37310"/>
                </a:cubicBezTo>
                <a:cubicBezTo>
                  <a:pt x="1520857" y="91034"/>
                  <a:pt x="1515354" y="68522"/>
                  <a:pt x="1527810" y="105890"/>
                </a:cubicBezTo>
                <a:lnTo>
                  <a:pt x="1531620" y="117320"/>
                </a:lnTo>
                <a:lnTo>
                  <a:pt x="1535430" y="128750"/>
                </a:lnTo>
                <a:cubicBezTo>
                  <a:pt x="1534160" y="141450"/>
                  <a:pt x="1533561" y="154235"/>
                  <a:pt x="1531620" y="166850"/>
                </a:cubicBezTo>
                <a:cubicBezTo>
                  <a:pt x="1531009" y="170819"/>
                  <a:pt x="1530038" y="174938"/>
                  <a:pt x="1527810" y="178280"/>
                </a:cubicBezTo>
                <a:cubicBezTo>
                  <a:pt x="1524821" y="182763"/>
                  <a:pt x="1520190" y="185900"/>
                  <a:pt x="1516380" y="189710"/>
                </a:cubicBezTo>
                <a:cubicBezTo>
                  <a:pt x="1502485" y="231395"/>
                  <a:pt x="1524645" y="168255"/>
                  <a:pt x="1504950" y="212570"/>
                </a:cubicBezTo>
                <a:cubicBezTo>
                  <a:pt x="1499649" y="224496"/>
                  <a:pt x="1496686" y="238004"/>
                  <a:pt x="1493520" y="250670"/>
                </a:cubicBezTo>
                <a:cubicBezTo>
                  <a:pt x="1493867" y="255524"/>
                  <a:pt x="1501949" y="320040"/>
                  <a:pt x="1493520" y="334490"/>
                </a:cubicBezTo>
                <a:cubicBezTo>
                  <a:pt x="1488905" y="342401"/>
                  <a:pt x="1470660" y="349730"/>
                  <a:pt x="1470660" y="349730"/>
                </a:cubicBezTo>
                <a:cubicBezTo>
                  <a:pt x="1452880" y="348460"/>
                  <a:pt x="1434948" y="348564"/>
                  <a:pt x="1417320" y="345920"/>
                </a:cubicBezTo>
                <a:cubicBezTo>
                  <a:pt x="1409377" y="344729"/>
                  <a:pt x="1394460" y="338300"/>
                  <a:pt x="1394460" y="338300"/>
                </a:cubicBezTo>
                <a:cubicBezTo>
                  <a:pt x="1390650" y="334490"/>
                  <a:pt x="1385218" y="331794"/>
                  <a:pt x="1383030" y="326870"/>
                </a:cubicBezTo>
                <a:cubicBezTo>
                  <a:pt x="1379893" y="319811"/>
                  <a:pt x="1379791" y="311714"/>
                  <a:pt x="1379220" y="304010"/>
                </a:cubicBezTo>
                <a:cubicBezTo>
                  <a:pt x="1377248" y="277383"/>
                  <a:pt x="1377358" y="250629"/>
                  <a:pt x="1375410" y="224000"/>
                </a:cubicBezTo>
                <a:cubicBezTo>
                  <a:pt x="1373547" y="198541"/>
                  <a:pt x="1375862" y="172017"/>
                  <a:pt x="1367790" y="147800"/>
                </a:cubicBezTo>
                <a:cubicBezTo>
                  <a:pt x="1366520" y="143990"/>
                  <a:pt x="1366820" y="139210"/>
                  <a:pt x="1363980" y="136370"/>
                </a:cubicBezTo>
                <a:cubicBezTo>
                  <a:pt x="1361140" y="133530"/>
                  <a:pt x="1356360" y="133830"/>
                  <a:pt x="1352550" y="132560"/>
                </a:cubicBezTo>
                <a:cubicBezTo>
                  <a:pt x="1344295" y="138063"/>
                  <a:pt x="1336675" y="141027"/>
                  <a:pt x="1333500" y="151610"/>
                </a:cubicBezTo>
                <a:cubicBezTo>
                  <a:pt x="1330806" y="160591"/>
                  <a:pt x="1330516" y="192694"/>
                  <a:pt x="1322070" y="201140"/>
                </a:cubicBezTo>
                <a:cubicBezTo>
                  <a:pt x="1304164" y="219046"/>
                  <a:pt x="1315123" y="209581"/>
                  <a:pt x="1287780" y="227810"/>
                </a:cubicBezTo>
                <a:lnTo>
                  <a:pt x="1276350" y="235430"/>
                </a:lnTo>
                <a:lnTo>
                  <a:pt x="1264920" y="243050"/>
                </a:lnTo>
                <a:cubicBezTo>
                  <a:pt x="1244600" y="273530"/>
                  <a:pt x="1271270" y="236700"/>
                  <a:pt x="1245870" y="262100"/>
                </a:cubicBezTo>
                <a:cubicBezTo>
                  <a:pt x="1242632" y="265338"/>
                  <a:pt x="1241181" y="270012"/>
                  <a:pt x="1238250" y="273530"/>
                </a:cubicBezTo>
                <a:cubicBezTo>
                  <a:pt x="1234801" y="277669"/>
                  <a:pt x="1230630" y="281150"/>
                  <a:pt x="1226820" y="284960"/>
                </a:cubicBezTo>
                <a:cubicBezTo>
                  <a:pt x="1225550" y="288770"/>
                  <a:pt x="1223010" y="292374"/>
                  <a:pt x="1223010" y="296390"/>
                </a:cubicBezTo>
                <a:cubicBezTo>
                  <a:pt x="1223010" y="329671"/>
                  <a:pt x="1228404" y="315740"/>
                  <a:pt x="1234440" y="345920"/>
                </a:cubicBezTo>
                <a:cubicBezTo>
                  <a:pt x="1235710" y="352270"/>
                  <a:pt x="1234658" y="359582"/>
                  <a:pt x="1238250" y="364970"/>
                </a:cubicBezTo>
                <a:cubicBezTo>
                  <a:pt x="1240478" y="368312"/>
                  <a:pt x="1245870" y="367510"/>
                  <a:pt x="1249680" y="368780"/>
                </a:cubicBezTo>
                <a:cubicBezTo>
                  <a:pt x="1253490" y="364970"/>
                  <a:pt x="1257661" y="361489"/>
                  <a:pt x="1261110" y="357350"/>
                </a:cubicBezTo>
                <a:cubicBezTo>
                  <a:pt x="1264041" y="353832"/>
                  <a:pt x="1265492" y="349158"/>
                  <a:pt x="1268730" y="345920"/>
                </a:cubicBezTo>
                <a:cubicBezTo>
                  <a:pt x="1271968" y="342682"/>
                  <a:pt x="1276350" y="340840"/>
                  <a:pt x="1280160" y="338300"/>
                </a:cubicBezTo>
                <a:cubicBezTo>
                  <a:pt x="1282700" y="345920"/>
                  <a:pt x="1287053" y="353161"/>
                  <a:pt x="1287780" y="361160"/>
                </a:cubicBezTo>
                <a:cubicBezTo>
                  <a:pt x="1289050" y="375130"/>
                  <a:pt x="1287465" y="389663"/>
                  <a:pt x="1291590" y="403070"/>
                </a:cubicBezTo>
                <a:cubicBezTo>
                  <a:pt x="1292937" y="407447"/>
                  <a:pt x="1299210" y="408150"/>
                  <a:pt x="1303020" y="410690"/>
                </a:cubicBezTo>
                <a:cubicBezTo>
                  <a:pt x="1310218" y="409890"/>
                  <a:pt x="1340340" y="411859"/>
                  <a:pt x="1348740" y="399260"/>
                </a:cubicBezTo>
                <a:cubicBezTo>
                  <a:pt x="1351645" y="394903"/>
                  <a:pt x="1351280" y="389100"/>
                  <a:pt x="1352550" y="384020"/>
                </a:cubicBezTo>
                <a:cubicBezTo>
                  <a:pt x="1366520" y="385290"/>
                  <a:pt x="1380573" y="385846"/>
                  <a:pt x="1394460" y="387830"/>
                </a:cubicBezTo>
                <a:cubicBezTo>
                  <a:pt x="1398436" y="388398"/>
                  <a:pt x="1402548" y="389412"/>
                  <a:pt x="1405890" y="391640"/>
                </a:cubicBezTo>
                <a:cubicBezTo>
                  <a:pt x="1434430" y="410666"/>
                  <a:pt x="1401572" y="397821"/>
                  <a:pt x="1428750" y="406880"/>
                </a:cubicBezTo>
                <a:cubicBezTo>
                  <a:pt x="1431290" y="410690"/>
                  <a:pt x="1434322" y="414214"/>
                  <a:pt x="1436370" y="418310"/>
                </a:cubicBezTo>
                <a:cubicBezTo>
                  <a:pt x="1438166" y="421902"/>
                  <a:pt x="1437340" y="426900"/>
                  <a:pt x="1440180" y="429740"/>
                </a:cubicBezTo>
                <a:cubicBezTo>
                  <a:pt x="1456658" y="446218"/>
                  <a:pt x="1462382" y="444848"/>
                  <a:pt x="1482090" y="448790"/>
                </a:cubicBezTo>
                <a:cubicBezTo>
                  <a:pt x="1493749" y="445875"/>
                  <a:pt x="1499989" y="446131"/>
                  <a:pt x="1508760" y="437360"/>
                </a:cubicBezTo>
                <a:cubicBezTo>
                  <a:pt x="1511998" y="434122"/>
                  <a:pt x="1512804" y="428791"/>
                  <a:pt x="1516380" y="425930"/>
                </a:cubicBezTo>
                <a:cubicBezTo>
                  <a:pt x="1519516" y="423421"/>
                  <a:pt x="1524218" y="423916"/>
                  <a:pt x="1527810" y="422120"/>
                </a:cubicBezTo>
                <a:cubicBezTo>
                  <a:pt x="1555533" y="408259"/>
                  <a:pt x="1517408" y="417619"/>
                  <a:pt x="1565910" y="410690"/>
                </a:cubicBezTo>
                <a:cubicBezTo>
                  <a:pt x="1570990" y="403070"/>
                  <a:pt x="1572462" y="390726"/>
                  <a:pt x="1581150" y="387830"/>
                </a:cubicBezTo>
                <a:lnTo>
                  <a:pt x="1604010" y="380210"/>
                </a:lnTo>
                <a:cubicBezTo>
                  <a:pt x="1607820" y="381480"/>
                  <a:pt x="1612600" y="381180"/>
                  <a:pt x="1615440" y="384020"/>
                </a:cubicBezTo>
                <a:cubicBezTo>
                  <a:pt x="1623372" y="391952"/>
                  <a:pt x="1616950" y="418345"/>
                  <a:pt x="1615440" y="422120"/>
                </a:cubicBezTo>
                <a:cubicBezTo>
                  <a:pt x="1613439" y="427123"/>
                  <a:pt x="1609325" y="432664"/>
                  <a:pt x="1604010" y="433550"/>
                </a:cubicBezTo>
                <a:cubicBezTo>
                  <a:pt x="1577673" y="437939"/>
                  <a:pt x="1550670" y="436090"/>
                  <a:pt x="1524000" y="437360"/>
                </a:cubicBezTo>
                <a:cubicBezTo>
                  <a:pt x="1525270" y="450060"/>
                  <a:pt x="1521379" y="464435"/>
                  <a:pt x="1527810" y="475460"/>
                </a:cubicBezTo>
                <a:cubicBezTo>
                  <a:pt x="1531614" y="481980"/>
                  <a:pt x="1573549" y="486348"/>
                  <a:pt x="1577340" y="486890"/>
                </a:cubicBezTo>
                <a:cubicBezTo>
                  <a:pt x="1579880" y="490700"/>
                  <a:pt x="1581384" y="495459"/>
                  <a:pt x="1584960" y="498320"/>
                </a:cubicBezTo>
                <a:cubicBezTo>
                  <a:pt x="1588096" y="500829"/>
                  <a:pt x="1592439" y="501412"/>
                  <a:pt x="1596390" y="502130"/>
                </a:cubicBezTo>
                <a:cubicBezTo>
                  <a:pt x="1606464" y="503962"/>
                  <a:pt x="1616710" y="504670"/>
                  <a:pt x="1626870" y="505940"/>
                </a:cubicBezTo>
                <a:cubicBezTo>
                  <a:pt x="1655192" y="515381"/>
                  <a:pt x="1621780" y="505213"/>
                  <a:pt x="1680210" y="513560"/>
                </a:cubicBezTo>
                <a:cubicBezTo>
                  <a:pt x="1684186" y="514128"/>
                  <a:pt x="1687778" y="516267"/>
                  <a:pt x="1691640" y="517370"/>
                </a:cubicBezTo>
                <a:cubicBezTo>
                  <a:pt x="1697337" y="518998"/>
                  <a:pt x="1712220" y="521945"/>
                  <a:pt x="1718310" y="524990"/>
                </a:cubicBezTo>
                <a:cubicBezTo>
                  <a:pt x="1754536" y="543103"/>
                  <a:pt x="1693623" y="520571"/>
                  <a:pt x="1752600" y="540230"/>
                </a:cubicBezTo>
                <a:lnTo>
                  <a:pt x="1764030" y="544040"/>
                </a:lnTo>
                <a:cubicBezTo>
                  <a:pt x="1762760" y="552930"/>
                  <a:pt x="1758272" y="561944"/>
                  <a:pt x="1760220" y="570710"/>
                </a:cubicBezTo>
                <a:cubicBezTo>
                  <a:pt x="1767442" y="603208"/>
                  <a:pt x="1779720" y="554121"/>
                  <a:pt x="1767840" y="589760"/>
                </a:cubicBezTo>
                <a:cubicBezTo>
                  <a:pt x="1769110" y="593570"/>
                  <a:pt x="1768514" y="598681"/>
                  <a:pt x="1771650" y="601190"/>
                </a:cubicBezTo>
                <a:cubicBezTo>
                  <a:pt x="1775739" y="604461"/>
                  <a:pt x="1781725" y="604139"/>
                  <a:pt x="1786890" y="605000"/>
                </a:cubicBezTo>
                <a:cubicBezTo>
                  <a:pt x="1796990" y="606683"/>
                  <a:pt x="1807250" y="607253"/>
                  <a:pt x="1817370" y="608810"/>
                </a:cubicBezTo>
                <a:cubicBezTo>
                  <a:pt x="1823770" y="609795"/>
                  <a:pt x="1830070" y="611350"/>
                  <a:pt x="1836420" y="612620"/>
                </a:cubicBezTo>
                <a:cubicBezTo>
                  <a:pt x="1837690" y="616430"/>
                  <a:pt x="1839359" y="620130"/>
                  <a:pt x="1840230" y="624050"/>
                </a:cubicBezTo>
                <a:cubicBezTo>
                  <a:pt x="1841906" y="631591"/>
                  <a:pt x="1842364" y="639369"/>
                  <a:pt x="1844040" y="646910"/>
                </a:cubicBezTo>
                <a:cubicBezTo>
                  <a:pt x="1845811" y="654878"/>
                  <a:pt x="1849598" y="663898"/>
                  <a:pt x="1855470" y="669770"/>
                </a:cubicBezTo>
                <a:cubicBezTo>
                  <a:pt x="1862856" y="677156"/>
                  <a:pt x="1869034" y="678101"/>
                  <a:pt x="1878330" y="681200"/>
                </a:cubicBezTo>
                <a:cubicBezTo>
                  <a:pt x="1891030" y="679930"/>
                  <a:pt x="1903815" y="679331"/>
                  <a:pt x="1916430" y="677390"/>
                </a:cubicBezTo>
                <a:cubicBezTo>
                  <a:pt x="1920399" y="676779"/>
                  <a:pt x="1924724" y="676089"/>
                  <a:pt x="1927860" y="673580"/>
                </a:cubicBezTo>
                <a:cubicBezTo>
                  <a:pt x="1931436" y="670719"/>
                  <a:pt x="1933620" y="666334"/>
                  <a:pt x="1935480" y="662150"/>
                </a:cubicBezTo>
                <a:cubicBezTo>
                  <a:pt x="1938742" y="654810"/>
                  <a:pt x="1943100" y="639290"/>
                  <a:pt x="1943100" y="639290"/>
                </a:cubicBezTo>
                <a:cubicBezTo>
                  <a:pt x="1948180" y="640560"/>
                  <a:pt x="1953794" y="640502"/>
                  <a:pt x="1958340" y="643100"/>
                </a:cubicBezTo>
                <a:cubicBezTo>
                  <a:pt x="1972430" y="651152"/>
                  <a:pt x="1972567" y="662921"/>
                  <a:pt x="1977390" y="677390"/>
                </a:cubicBezTo>
                <a:lnTo>
                  <a:pt x="1985010" y="700250"/>
                </a:lnTo>
                <a:cubicBezTo>
                  <a:pt x="1986280" y="704060"/>
                  <a:pt x="1986592" y="708338"/>
                  <a:pt x="1988820" y="711680"/>
                </a:cubicBezTo>
                <a:cubicBezTo>
                  <a:pt x="2010658" y="744437"/>
                  <a:pt x="1984476" y="702992"/>
                  <a:pt x="2000250" y="734540"/>
                </a:cubicBezTo>
                <a:cubicBezTo>
                  <a:pt x="2002298" y="738636"/>
                  <a:pt x="2006010" y="741786"/>
                  <a:pt x="2007870" y="745970"/>
                </a:cubicBezTo>
                <a:cubicBezTo>
                  <a:pt x="2011132" y="753310"/>
                  <a:pt x="2009810" y="763150"/>
                  <a:pt x="2015490" y="768830"/>
                </a:cubicBezTo>
                <a:cubicBezTo>
                  <a:pt x="2025588" y="778928"/>
                  <a:pt x="2039171" y="789522"/>
                  <a:pt x="2045970" y="803120"/>
                </a:cubicBezTo>
                <a:cubicBezTo>
                  <a:pt x="2047766" y="806712"/>
                  <a:pt x="2048909" y="810630"/>
                  <a:pt x="2049780" y="814550"/>
                </a:cubicBezTo>
                <a:cubicBezTo>
                  <a:pt x="2051456" y="822091"/>
                  <a:pt x="2052320" y="829790"/>
                  <a:pt x="2053590" y="837410"/>
                </a:cubicBezTo>
                <a:cubicBezTo>
                  <a:pt x="2057400" y="836140"/>
                  <a:pt x="2061158" y="834703"/>
                  <a:pt x="2065020" y="833600"/>
                </a:cubicBezTo>
                <a:cubicBezTo>
                  <a:pt x="2070055" y="832161"/>
                  <a:pt x="2075903" y="832695"/>
                  <a:pt x="2080260" y="829790"/>
                </a:cubicBezTo>
                <a:cubicBezTo>
                  <a:pt x="2084070" y="827250"/>
                  <a:pt x="2085340" y="822170"/>
                  <a:pt x="2087880" y="818360"/>
                </a:cubicBezTo>
                <a:cubicBezTo>
                  <a:pt x="2085261" y="805266"/>
                  <a:pt x="2083847" y="796625"/>
                  <a:pt x="2080260" y="784070"/>
                </a:cubicBezTo>
                <a:cubicBezTo>
                  <a:pt x="2079157" y="780208"/>
                  <a:pt x="2077720" y="776450"/>
                  <a:pt x="2076450" y="772640"/>
                </a:cubicBezTo>
                <a:cubicBezTo>
                  <a:pt x="2077720" y="767560"/>
                  <a:pt x="2077662" y="761946"/>
                  <a:pt x="2080260" y="757400"/>
                </a:cubicBezTo>
                <a:cubicBezTo>
                  <a:pt x="2086975" y="745648"/>
                  <a:pt x="2092209" y="745797"/>
                  <a:pt x="2103120" y="742160"/>
                </a:cubicBezTo>
                <a:cubicBezTo>
                  <a:pt x="2122039" y="713781"/>
                  <a:pt x="2097724" y="748636"/>
                  <a:pt x="2122170" y="719300"/>
                </a:cubicBezTo>
                <a:cubicBezTo>
                  <a:pt x="2148692" y="687474"/>
                  <a:pt x="2107827" y="729833"/>
                  <a:pt x="2141220" y="696440"/>
                </a:cubicBezTo>
                <a:cubicBezTo>
                  <a:pt x="2144993" y="685122"/>
                  <a:pt x="2147403" y="671207"/>
                  <a:pt x="2156460" y="662150"/>
                </a:cubicBezTo>
                <a:cubicBezTo>
                  <a:pt x="2169146" y="649464"/>
                  <a:pt x="2165376" y="658467"/>
                  <a:pt x="2179320" y="650720"/>
                </a:cubicBezTo>
                <a:cubicBezTo>
                  <a:pt x="2218622" y="628885"/>
                  <a:pt x="2187747" y="640291"/>
                  <a:pt x="2213610" y="631670"/>
                </a:cubicBezTo>
                <a:cubicBezTo>
                  <a:pt x="2216150" y="627860"/>
                  <a:pt x="2217784" y="623255"/>
                  <a:pt x="2221230" y="620240"/>
                </a:cubicBezTo>
                <a:cubicBezTo>
                  <a:pt x="2237354" y="606131"/>
                  <a:pt x="2239821" y="606423"/>
                  <a:pt x="2255520" y="601190"/>
                </a:cubicBezTo>
                <a:cubicBezTo>
                  <a:pt x="2273259" y="604738"/>
                  <a:pt x="2275080" y="600432"/>
                  <a:pt x="2282190" y="616430"/>
                </a:cubicBezTo>
                <a:cubicBezTo>
                  <a:pt x="2285452" y="623770"/>
                  <a:pt x="2289810" y="639290"/>
                  <a:pt x="2289810" y="639290"/>
                </a:cubicBezTo>
                <a:cubicBezTo>
                  <a:pt x="2288540" y="648180"/>
                  <a:pt x="2290016" y="657928"/>
                  <a:pt x="2286000" y="665960"/>
                </a:cubicBezTo>
                <a:cubicBezTo>
                  <a:pt x="2279858" y="678244"/>
                  <a:pt x="2268998" y="676366"/>
                  <a:pt x="2259330" y="681200"/>
                </a:cubicBezTo>
                <a:cubicBezTo>
                  <a:pt x="2255234" y="683248"/>
                  <a:pt x="2251710" y="686280"/>
                  <a:pt x="2247900" y="688820"/>
                </a:cubicBezTo>
                <a:cubicBezTo>
                  <a:pt x="2246630" y="692630"/>
                  <a:pt x="2245886" y="696658"/>
                  <a:pt x="2244090" y="700250"/>
                </a:cubicBezTo>
                <a:cubicBezTo>
                  <a:pt x="2242042" y="704346"/>
                  <a:pt x="2237817" y="707303"/>
                  <a:pt x="2236470" y="711680"/>
                </a:cubicBezTo>
                <a:cubicBezTo>
                  <a:pt x="2234272" y="718824"/>
                  <a:pt x="2228606" y="761576"/>
                  <a:pt x="2221230" y="772640"/>
                </a:cubicBezTo>
                <a:cubicBezTo>
                  <a:pt x="2216150" y="780260"/>
                  <a:pt x="2208886" y="786812"/>
                  <a:pt x="2205990" y="795500"/>
                </a:cubicBezTo>
                <a:cubicBezTo>
                  <a:pt x="2196666" y="823472"/>
                  <a:pt x="2204050" y="812680"/>
                  <a:pt x="2186940" y="829790"/>
                </a:cubicBezTo>
                <a:cubicBezTo>
                  <a:pt x="2177363" y="858520"/>
                  <a:pt x="2190282" y="823107"/>
                  <a:pt x="2175510" y="852650"/>
                </a:cubicBezTo>
                <a:cubicBezTo>
                  <a:pt x="2173714" y="856242"/>
                  <a:pt x="2173496" y="860488"/>
                  <a:pt x="2171700" y="864080"/>
                </a:cubicBezTo>
                <a:cubicBezTo>
                  <a:pt x="2169652" y="868176"/>
                  <a:pt x="2165940" y="871326"/>
                  <a:pt x="2164080" y="875510"/>
                </a:cubicBezTo>
                <a:cubicBezTo>
                  <a:pt x="2160818" y="882850"/>
                  <a:pt x="2160915" y="891687"/>
                  <a:pt x="2156460" y="898370"/>
                </a:cubicBezTo>
                <a:cubicBezTo>
                  <a:pt x="2148968" y="909609"/>
                  <a:pt x="2148411" y="912063"/>
                  <a:pt x="2137410" y="921230"/>
                </a:cubicBezTo>
                <a:cubicBezTo>
                  <a:pt x="2133892" y="924161"/>
                  <a:pt x="2129498" y="925919"/>
                  <a:pt x="2125980" y="928850"/>
                </a:cubicBezTo>
                <a:cubicBezTo>
                  <a:pt x="2112831" y="939808"/>
                  <a:pt x="2110949" y="949100"/>
                  <a:pt x="2091690" y="955520"/>
                </a:cubicBezTo>
                <a:cubicBezTo>
                  <a:pt x="2069279" y="962990"/>
                  <a:pt x="2087476" y="957755"/>
                  <a:pt x="2049780" y="963140"/>
                </a:cubicBezTo>
                <a:cubicBezTo>
                  <a:pt x="1994636" y="971018"/>
                  <a:pt x="2067145" y="962927"/>
                  <a:pt x="1988820" y="970760"/>
                </a:cubicBezTo>
                <a:cubicBezTo>
                  <a:pt x="1990090" y="978380"/>
                  <a:pt x="1989493" y="986561"/>
                  <a:pt x="1992630" y="993620"/>
                </a:cubicBezTo>
                <a:cubicBezTo>
                  <a:pt x="1994839" y="998589"/>
                  <a:pt x="2010165" y="1010303"/>
                  <a:pt x="2015490" y="1012670"/>
                </a:cubicBezTo>
                <a:cubicBezTo>
                  <a:pt x="2022830" y="1015932"/>
                  <a:pt x="2038350" y="1020290"/>
                  <a:pt x="2038350" y="1020290"/>
                </a:cubicBezTo>
                <a:cubicBezTo>
                  <a:pt x="2044993" y="1019460"/>
                  <a:pt x="2070029" y="1018354"/>
                  <a:pt x="2080260" y="1012670"/>
                </a:cubicBezTo>
                <a:cubicBezTo>
                  <a:pt x="2088266" y="1008222"/>
                  <a:pt x="2095500" y="1002510"/>
                  <a:pt x="2103120" y="997430"/>
                </a:cubicBezTo>
                <a:cubicBezTo>
                  <a:pt x="2106930" y="994890"/>
                  <a:pt x="2110206" y="991258"/>
                  <a:pt x="2114550" y="989810"/>
                </a:cubicBezTo>
                <a:cubicBezTo>
                  <a:pt x="2156235" y="975915"/>
                  <a:pt x="2093095" y="998075"/>
                  <a:pt x="2137410" y="978380"/>
                </a:cubicBezTo>
                <a:cubicBezTo>
                  <a:pt x="2144750" y="975118"/>
                  <a:pt x="2160270" y="970760"/>
                  <a:pt x="2160270" y="970760"/>
                </a:cubicBezTo>
                <a:cubicBezTo>
                  <a:pt x="2164080" y="966950"/>
                  <a:pt x="2168251" y="963469"/>
                  <a:pt x="2171700" y="959330"/>
                </a:cubicBezTo>
                <a:cubicBezTo>
                  <a:pt x="2174631" y="955812"/>
                  <a:pt x="2175744" y="950761"/>
                  <a:pt x="2179320" y="947900"/>
                </a:cubicBezTo>
                <a:cubicBezTo>
                  <a:pt x="2182456" y="945391"/>
                  <a:pt x="2186940" y="945360"/>
                  <a:pt x="2190750" y="944090"/>
                </a:cubicBezTo>
                <a:cubicBezTo>
                  <a:pt x="2199640" y="945360"/>
                  <a:pt x="2210331" y="942387"/>
                  <a:pt x="2217420" y="947900"/>
                </a:cubicBezTo>
                <a:cubicBezTo>
                  <a:pt x="2223760" y="952831"/>
                  <a:pt x="2222500" y="963140"/>
                  <a:pt x="2225040" y="970760"/>
                </a:cubicBezTo>
                <a:cubicBezTo>
                  <a:pt x="2226310" y="974570"/>
                  <a:pt x="2228190" y="978229"/>
                  <a:pt x="2228850" y="982190"/>
                </a:cubicBezTo>
                <a:cubicBezTo>
                  <a:pt x="2230120" y="989810"/>
                  <a:pt x="2230217" y="997721"/>
                  <a:pt x="2232660" y="1005050"/>
                </a:cubicBezTo>
                <a:cubicBezTo>
                  <a:pt x="2236289" y="1015936"/>
                  <a:pt x="2243001" y="1018294"/>
                  <a:pt x="2251710" y="1024100"/>
                </a:cubicBezTo>
                <a:cubicBezTo>
                  <a:pt x="2254250" y="1020290"/>
                  <a:pt x="2257282" y="1016766"/>
                  <a:pt x="2259330" y="1012670"/>
                </a:cubicBezTo>
                <a:cubicBezTo>
                  <a:pt x="2263685" y="1003961"/>
                  <a:pt x="2264776" y="990885"/>
                  <a:pt x="2266950" y="982190"/>
                </a:cubicBezTo>
                <a:cubicBezTo>
                  <a:pt x="2267924" y="978294"/>
                  <a:pt x="2269657" y="974622"/>
                  <a:pt x="2270760" y="970760"/>
                </a:cubicBezTo>
                <a:cubicBezTo>
                  <a:pt x="2272199" y="965725"/>
                  <a:pt x="2273300" y="960600"/>
                  <a:pt x="2274570" y="955520"/>
                </a:cubicBezTo>
                <a:cubicBezTo>
                  <a:pt x="2273300" y="945360"/>
                  <a:pt x="2275919" y="933884"/>
                  <a:pt x="2270760" y="925040"/>
                </a:cubicBezTo>
                <a:cubicBezTo>
                  <a:pt x="2266145" y="917129"/>
                  <a:pt x="2256588" y="912696"/>
                  <a:pt x="2247900" y="909800"/>
                </a:cubicBezTo>
                <a:lnTo>
                  <a:pt x="2225040" y="902180"/>
                </a:lnTo>
                <a:cubicBezTo>
                  <a:pt x="2222500" y="898370"/>
                  <a:pt x="2217771" y="895316"/>
                  <a:pt x="2217420" y="890750"/>
                </a:cubicBezTo>
                <a:cubicBezTo>
                  <a:pt x="2216441" y="878024"/>
                  <a:pt x="2219289" y="865265"/>
                  <a:pt x="2221230" y="852650"/>
                </a:cubicBezTo>
                <a:cubicBezTo>
                  <a:pt x="2221841" y="848681"/>
                  <a:pt x="2222812" y="844562"/>
                  <a:pt x="2225040" y="841220"/>
                </a:cubicBezTo>
                <a:cubicBezTo>
                  <a:pt x="2228029" y="836737"/>
                  <a:pt x="2233162" y="834043"/>
                  <a:pt x="2236470" y="829790"/>
                </a:cubicBezTo>
                <a:cubicBezTo>
                  <a:pt x="2251754" y="810139"/>
                  <a:pt x="2249771" y="812746"/>
                  <a:pt x="2255520" y="795500"/>
                </a:cubicBezTo>
                <a:cubicBezTo>
                  <a:pt x="2256790" y="781530"/>
                  <a:pt x="2256391" y="767306"/>
                  <a:pt x="2259330" y="753590"/>
                </a:cubicBezTo>
                <a:cubicBezTo>
                  <a:pt x="2260289" y="749113"/>
                  <a:pt x="2265146" y="746369"/>
                  <a:pt x="2266950" y="742160"/>
                </a:cubicBezTo>
                <a:cubicBezTo>
                  <a:pt x="2267024" y="741987"/>
                  <a:pt x="2272716" y="717344"/>
                  <a:pt x="2274570" y="715490"/>
                </a:cubicBezTo>
                <a:cubicBezTo>
                  <a:pt x="2289342" y="700718"/>
                  <a:pt x="2301697" y="698828"/>
                  <a:pt x="2320290" y="692630"/>
                </a:cubicBezTo>
                <a:lnTo>
                  <a:pt x="2331720" y="688820"/>
                </a:lnTo>
                <a:lnTo>
                  <a:pt x="2343150" y="685010"/>
                </a:lnTo>
                <a:lnTo>
                  <a:pt x="2354580" y="681200"/>
                </a:lnTo>
                <a:cubicBezTo>
                  <a:pt x="2363934" y="695231"/>
                  <a:pt x="2369216" y="697649"/>
                  <a:pt x="2358390" y="719300"/>
                </a:cubicBezTo>
                <a:cubicBezTo>
                  <a:pt x="2356594" y="722892"/>
                  <a:pt x="2350552" y="721314"/>
                  <a:pt x="2346960" y="723110"/>
                </a:cubicBezTo>
                <a:cubicBezTo>
                  <a:pt x="2342864" y="725158"/>
                  <a:pt x="2339340" y="728190"/>
                  <a:pt x="2335530" y="730730"/>
                </a:cubicBezTo>
                <a:cubicBezTo>
                  <a:pt x="2332990" y="734540"/>
                  <a:pt x="2329958" y="738064"/>
                  <a:pt x="2327910" y="742160"/>
                </a:cubicBezTo>
                <a:cubicBezTo>
                  <a:pt x="2322961" y="752058"/>
                  <a:pt x="2321847" y="762029"/>
                  <a:pt x="2327910" y="772640"/>
                </a:cubicBezTo>
                <a:cubicBezTo>
                  <a:pt x="2330182" y="776616"/>
                  <a:pt x="2335530" y="777720"/>
                  <a:pt x="2339340" y="780260"/>
                </a:cubicBezTo>
                <a:cubicBezTo>
                  <a:pt x="2359660" y="810740"/>
                  <a:pt x="2332990" y="773910"/>
                  <a:pt x="2358390" y="799310"/>
                </a:cubicBezTo>
                <a:cubicBezTo>
                  <a:pt x="2383790" y="824710"/>
                  <a:pt x="2346960" y="798040"/>
                  <a:pt x="2377440" y="818360"/>
                </a:cubicBezTo>
                <a:cubicBezTo>
                  <a:pt x="2381250" y="817090"/>
                  <a:pt x="2387600" y="818360"/>
                  <a:pt x="2388870" y="814550"/>
                </a:cubicBezTo>
                <a:cubicBezTo>
                  <a:pt x="2392872" y="802543"/>
                  <a:pt x="2382259" y="789823"/>
                  <a:pt x="2373630" y="784070"/>
                </a:cubicBezTo>
                <a:cubicBezTo>
                  <a:pt x="2370288" y="781842"/>
                  <a:pt x="2366010" y="781530"/>
                  <a:pt x="2362200" y="780260"/>
                </a:cubicBezTo>
                <a:cubicBezTo>
                  <a:pt x="2359660" y="776450"/>
                  <a:pt x="2355333" y="773347"/>
                  <a:pt x="2354580" y="768830"/>
                </a:cubicBezTo>
                <a:cubicBezTo>
                  <a:pt x="2353920" y="764869"/>
                  <a:pt x="2355881" y="760536"/>
                  <a:pt x="2358390" y="757400"/>
                </a:cubicBezTo>
                <a:cubicBezTo>
                  <a:pt x="2363761" y="750686"/>
                  <a:pt x="2373720" y="748480"/>
                  <a:pt x="2381250" y="745970"/>
                </a:cubicBezTo>
                <a:cubicBezTo>
                  <a:pt x="2385060" y="748510"/>
                  <a:pt x="2388336" y="752142"/>
                  <a:pt x="2392680" y="753590"/>
                </a:cubicBezTo>
                <a:cubicBezTo>
                  <a:pt x="2400009" y="756033"/>
                  <a:pt x="2409211" y="752970"/>
                  <a:pt x="2415540" y="757400"/>
                </a:cubicBezTo>
                <a:cubicBezTo>
                  <a:pt x="2438022" y="773137"/>
                  <a:pt x="2425440" y="783681"/>
                  <a:pt x="2438400" y="803120"/>
                </a:cubicBezTo>
                <a:cubicBezTo>
                  <a:pt x="2443480" y="810740"/>
                  <a:pt x="2450744" y="817292"/>
                  <a:pt x="2453640" y="825980"/>
                </a:cubicBezTo>
                <a:lnTo>
                  <a:pt x="2461260" y="848840"/>
                </a:lnTo>
                <a:cubicBezTo>
                  <a:pt x="2459990" y="856460"/>
                  <a:pt x="2459324" y="864206"/>
                  <a:pt x="2457450" y="871700"/>
                </a:cubicBezTo>
                <a:cubicBezTo>
                  <a:pt x="2455502" y="879492"/>
                  <a:pt x="2449830" y="894560"/>
                  <a:pt x="2449830" y="894560"/>
                </a:cubicBezTo>
                <a:cubicBezTo>
                  <a:pt x="2451100" y="903450"/>
                  <a:pt x="2447290" y="914880"/>
                  <a:pt x="2453640" y="921230"/>
                </a:cubicBezTo>
                <a:cubicBezTo>
                  <a:pt x="2457656" y="925246"/>
                  <a:pt x="2458442" y="910921"/>
                  <a:pt x="2461260" y="905990"/>
                </a:cubicBezTo>
                <a:cubicBezTo>
                  <a:pt x="2475751" y="880632"/>
                  <a:pt x="2463196" y="911613"/>
                  <a:pt x="2476500" y="871700"/>
                </a:cubicBezTo>
                <a:cubicBezTo>
                  <a:pt x="2477770" y="867890"/>
                  <a:pt x="2477470" y="863110"/>
                  <a:pt x="2480310" y="860270"/>
                </a:cubicBezTo>
                <a:cubicBezTo>
                  <a:pt x="2484120" y="856460"/>
                  <a:pt x="2487487" y="852148"/>
                  <a:pt x="2491740" y="848840"/>
                </a:cubicBezTo>
                <a:cubicBezTo>
                  <a:pt x="2498969" y="843217"/>
                  <a:pt x="2514600" y="833600"/>
                  <a:pt x="2514600" y="833600"/>
                </a:cubicBezTo>
                <a:cubicBezTo>
                  <a:pt x="2513330" y="823440"/>
                  <a:pt x="2513273" y="813053"/>
                  <a:pt x="2510790" y="803120"/>
                </a:cubicBezTo>
                <a:cubicBezTo>
                  <a:pt x="2509412" y="797610"/>
                  <a:pt x="2505407" y="793100"/>
                  <a:pt x="2503170" y="787880"/>
                </a:cubicBezTo>
                <a:cubicBezTo>
                  <a:pt x="2501588" y="784189"/>
                  <a:pt x="2501156" y="780042"/>
                  <a:pt x="2499360" y="776450"/>
                </a:cubicBezTo>
                <a:cubicBezTo>
                  <a:pt x="2484588" y="746907"/>
                  <a:pt x="2497507" y="782320"/>
                  <a:pt x="2487930" y="753590"/>
                </a:cubicBezTo>
                <a:cubicBezTo>
                  <a:pt x="2489200" y="734540"/>
                  <a:pt x="2487367" y="715025"/>
                  <a:pt x="2491740" y="696440"/>
                </a:cubicBezTo>
                <a:cubicBezTo>
                  <a:pt x="2492789" y="691983"/>
                  <a:pt x="2498607" y="689200"/>
                  <a:pt x="2503170" y="688820"/>
                </a:cubicBezTo>
                <a:cubicBezTo>
                  <a:pt x="2514631" y="687865"/>
                  <a:pt x="2526007" y="691589"/>
                  <a:pt x="2537460" y="692630"/>
                </a:cubicBezTo>
                <a:cubicBezTo>
                  <a:pt x="2553951" y="694129"/>
                  <a:pt x="2570480" y="695170"/>
                  <a:pt x="2586990" y="696440"/>
                </a:cubicBezTo>
                <a:cubicBezTo>
                  <a:pt x="2599690" y="695170"/>
                  <a:pt x="2612654" y="695500"/>
                  <a:pt x="2625090" y="692630"/>
                </a:cubicBezTo>
                <a:cubicBezTo>
                  <a:pt x="2629552" y="691600"/>
                  <a:pt x="2632424" y="687058"/>
                  <a:pt x="2636520" y="685010"/>
                </a:cubicBezTo>
                <a:cubicBezTo>
                  <a:pt x="2641986" y="682277"/>
                  <a:pt x="2658307" y="678611"/>
                  <a:pt x="2663190" y="677390"/>
                </a:cubicBezTo>
                <a:cubicBezTo>
                  <a:pt x="2665730" y="673580"/>
                  <a:pt x="2668762" y="670056"/>
                  <a:pt x="2670810" y="665960"/>
                </a:cubicBezTo>
                <a:cubicBezTo>
                  <a:pt x="2674396" y="658789"/>
                  <a:pt x="2674299" y="648063"/>
                  <a:pt x="2682240" y="643100"/>
                </a:cubicBezTo>
                <a:cubicBezTo>
                  <a:pt x="2689051" y="638843"/>
                  <a:pt x="2698417" y="639935"/>
                  <a:pt x="2705100" y="635480"/>
                </a:cubicBezTo>
                <a:cubicBezTo>
                  <a:pt x="2755842" y="601652"/>
                  <a:pt x="2680638" y="650340"/>
                  <a:pt x="2727960" y="624050"/>
                </a:cubicBezTo>
                <a:cubicBezTo>
                  <a:pt x="2735966" y="619602"/>
                  <a:pt x="2742132" y="611706"/>
                  <a:pt x="2750820" y="608810"/>
                </a:cubicBezTo>
                <a:cubicBezTo>
                  <a:pt x="2815276" y="587325"/>
                  <a:pt x="2758235" y="605091"/>
                  <a:pt x="2929890" y="601190"/>
                </a:cubicBezTo>
                <a:lnTo>
                  <a:pt x="2964180" y="578330"/>
                </a:lnTo>
                <a:lnTo>
                  <a:pt x="2975610" y="570710"/>
                </a:lnTo>
                <a:cubicBezTo>
                  <a:pt x="2978150" y="566900"/>
                  <a:pt x="2980299" y="562798"/>
                  <a:pt x="2983230" y="559280"/>
                </a:cubicBezTo>
                <a:cubicBezTo>
                  <a:pt x="2989249" y="552058"/>
                  <a:pt x="2997527" y="544511"/>
                  <a:pt x="3006090" y="540230"/>
                </a:cubicBezTo>
                <a:cubicBezTo>
                  <a:pt x="3009682" y="538434"/>
                  <a:pt x="3014009" y="538370"/>
                  <a:pt x="3017520" y="536420"/>
                </a:cubicBezTo>
                <a:cubicBezTo>
                  <a:pt x="3025526" y="531972"/>
                  <a:pt x="3040380" y="521180"/>
                  <a:pt x="3040380" y="521180"/>
                </a:cubicBezTo>
                <a:cubicBezTo>
                  <a:pt x="3044190" y="524990"/>
                  <a:pt x="3049137" y="527932"/>
                  <a:pt x="3051810" y="532610"/>
                </a:cubicBezTo>
                <a:cubicBezTo>
                  <a:pt x="3054408" y="537156"/>
                  <a:pt x="3054824" y="542675"/>
                  <a:pt x="3055620" y="547850"/>
                </a:cubicBezTo>
                <a:cubicBezTo>
                  <a:pt x="3057369" y="559217"/>
                  <a:pt x="3057539" y="570796"/>
                  <a:pt x="3059430" y="582140"/>
                </a:cubicBezTo>
                <a:cubicBezTo>
                  <a:pt x="3060090" y="586101"/>
                  <a:pt x="3060731" y="590434"/>
                  <a:pt x="3063240" y="593570"/>
                </a:cubicBezTo>
                <a:cubicBezTo>
                  <a:pt x="3066101" y="597146"/>
                  <a:pt x="3070860" y="598650"/>
                  <a:pt x="3074670" y="601190"/>
                </a:cubicBezTo>
                <a:cubicBezTo>
                  <a:pt x="3083737" y="600493"/>
                  <a:pt x="3126312" y="592721"/>
                  <a:pt x="3143250" y="601190"/>
                </a:cubicBezTo>
                <a:cubicBezTo>
                  <a:pt x="3148069" y="603600"/>
                  <a:pt x="3150541" y="609171"/>
                  <a:pt x="3154680" y="612620"/>
                </a:cubicBezTo>
                <a:cubicBezTo>
                  <a:pt x="3158198" y="615551"/>
                  <a:pt x="3162300" y="617700"/>
                  <a:pt x="3166110" y="620240"/>
                </a:cubicBezTo>
                <a:cubicBezTo>
                  <a:pt x="3167380" y="625320"/>
                  <a:pt x="3168415" y="630464"/>
                  <a:pt x="3169920" y="635480"/>
                </a:cubicBezTo>
                <a:cubicBezTo>
                  <a:pt x="3172228" y="643173"/>
                  <a:pt x="3177540" y="658340"/>
                  <a:pt x="3177540" y="658340"/>
                </a:cubicBezTo>
                <a:cubicBezTo>
                  <a:pt x="3176270" y="671040"/>
                  <a:pt x="3176082" y="683895"/>
                  <a:pt x="3173730" y="696440"/>
                </a:cubicBezTo>
                <a:cubicBezTo>
                  <a:pt x="3171318" y="709302"/>
                  <a:pt x="3166771" y="720793"/>
                  <a:pt x="3158490" y="730730"/>
                </a:cubicBezTo>
                <a:cubicBezTo>
                  <a:pt x="3155041" y="734869"/>
                  <a:pt x="3150509" y="738021"/>
                  <a:pt x="3147060" y="742160"/>
                </a:cubicBezTo>
                <a:cubicBezTo>
                  <a:pt x="3144129" y="745678"/>
                  <a:pt x="3142678" y="750352"/>
                  <a:pt x="3139440" y="753590"/>
                </a:cubicBezTo>
                <a:cubicBezTo>
                  <a:pt x="3136202" y="756828"/>
                  <a:pt x="3131736" y="758548"/>
                  <a:pt x="3128010" y="761210"/>
                </a:cubicBezTo>
                <a:cubicBezTo>
                  <a:pt x="3122843" y="764901"/>
                  <a:pt x="3117972" y="768999"/>
                  <a:pt x="3112770" y="772640"/>
                </a:cubicBezTo>
                <a:cubicBezTo>
                  <a:pt x="3105267" y="777892"/>
                  <a:pt x="3089910" y="787880"/>
                  <a:pt x="3089910" y="787880"/>
                </a:cubicBezTo>
                <a:cubicBezTo>
                  <a:pt x="3084830" y="795500"/>
                  <a:pt x="3077566" y="802052"/>
                  <a:pt x="3074670" y="810740"/>
                </a:cubicBezTo>
                <a:cubicBezTo>
                  <a:pt x="3073400" y="814550"/>
                  <a:pt x="3073088" y="818828"/>
                  <a:pt x="3070860" y="822170"/>
                </a:cubicBezTo>
                <a:cubicBezTo>
                  <a:pt x="3067871" y="826653"/>
                  <a:pt x="3062738" y="829347"/>
                  <a:pt x="3059430" y="833600"/>
                </a:cubicBezTo>
                <a:cubicBezTo>
                  <a:pt x="3053807" y="840829"/>
                  <a:pt x="3047086" y="847772"/>
                  <a:pt x="3044190" y="856460"/>
                </a:cubicBezTo>
                <a:cubicBezTo>
                  <a:pt x="3042920" y="860270"/>
                  <a:pt x="3036484" y="866916"/>
                  <a:pt x="3040380" y="867890"/>
                </a:cubicBezTo>
                <a:cubicBezTo>
                  <a:pt x="3051537" y="870679"/>
                  <a:pt x="3063240" y="865350"/>
                  <a:pt x="3074670" y="864080"/>
                </a:cubicBezTo>
                <a:cubicBezTo>
                  <a:pt x="3082290" y="861540"/>
                  <a:pt x="3094990" y="864080"/>
                  <a:pt x="3097530" y="856460"/>
                </a:cubicBezTo>
                <a:cubicBezTo>
                  <a:pt x="3098800" y="852650"/>
                  <a:pt x="3098500" y="847870"/>
                  <a:pt x="3101340" y="845030"/>
                </a:cubicBezTo>
                <a:cubicBezTo>
                  <a:pt x="3107816" y="838554"/>
                  <a:pt x="3116580" y="834870"/>
                  <a:pt x="3124200" y="829790"/>
                </a:cubicBezTo>
                <a:lnTo>
                  <a:pt x="3135630" y="822170"/>
                </a:lnTo>
                <a:cubicBezTo>
                  <a:pt x="3143250" y="823440"/>
                  <a:pt x="3150949" y="824304"/>
                  <a:pt x="3158490" y="825980"/>
                </a:cubicBezTo>
                <a:cubicBezTo>
                  <a:pt x="3197357" y="834617"/>
                  <a:pt x="3140249" y="823710"/>
                  <a:pt x="3181350" y="837410"/>
                </a:cubicBezTo>
                <a:cubicBezTo>
                  <a:pt x="3188679" y="839853"/>
                  <a:pt x="3196590" y="839950"/>
                  <a:pt x="3204210" y="841220"/>
                </a:cubicBezTo>
                <a:cubicBezTo>
                  <a:pt x="3213100" y="839950"/>
                  <a:pt x="3222074" y="839171"/>
                  <a:pt x="3230880" y="837410"/>
                </a:cubicBezTo>
                <a:cubicBezTo>
                  <a:pt x="3234818" y="836622"/>
                  <a:pt x="3238294" y="833600"/>
                  <a:pt x="3242310" y="833600"/>
                </a:cubicBezTo>
                <a:cubicBezTo>
                  <a:pt x="3251290" y="833600"/>
                  <a:pt x="3260090" y="836140"/>
                  <a:pt x="3268980" y="837410"/>
                </a:cubicBezTo>
                <a:cubicBezTo>
                  <a:pt x="3272790" y="838680"/>
                  <a:pt x="3276899" y="839270"/>
                  <a:pt x="3280410" y="841220"/>
                </a:cubicBezTo>
                <a:cubicBezTo>
                  <a:pt x="3290664" y="846917"/>
                  <a:pt x="3301575" y="858726"/>
                  <a:pt x="3314700" y="860270"/>
                </a:cubicBezTo>
                <a:cubicBezTo>
                  <a:pt x="3332403" y="862353"/>
                  <a:pt x="3350260" y="862810"/>
                  <a:pt x="3368040" y="864080"/>
                </a:cubicBezTo>
                <a:cubicBezTo>
                  <a:pt x="3378200" y="866620"/>
                  <a:pt x="3388585" y="868388"/>
                  <a:pt x="3398520" y="871700"/>
                </a:cubicBezTo>
                <a:cubicBezTo>
                  <a:pt x="3408313" y="874964"/>
                  <a:pt x="3414665" y="877406"/>
                  <a:pt x="3425190" y="879320"/>
                </a:cubicBezTo>
                <a:cubicBezTo>
                  <a:pt x="3434025" y="880926"/>
                  <a:pt x="3442970" y="881860"/>
                  <a:pt x="3451860" y="883130"/>
                </a:cubicBezTo>
                <a:cubicBezTo>
                  <a:pt x="3480590" y="892707"/>
                  <a:pt x="3445177" y="879788"/>
                  <a:pt x="3474720" y="894560"/>
                </a:cubicBezTo>
                <a:cubicBezTo>
                  <a:pt x="3478312" y="896356"/>
                  <a:pt x="3482340" y="897100"/>
                  <a:pt x="3486150" y="898370"/>
                </a:cubicBezTo>
                <a:cubicBezTo>
                  <a:pt x="3492001" y="907147"/>
                  <a:pt x="3492931" y="913610"/>
                  <a:pt x="3505200" y="913610"/>
                </a:cubicBezTo>
                <a:cubicBezTo>
                  <a:pt x="3509216" y="913610"/>
                  <a:pt x="3512820" y="911070"/>
                  <a:pt x="3516630" y="909800"/>
                </a:cubicBezTo>
                <a:cubicBezTo>
                  <a:pt x="3519170" y="905990"/>
                  <a:pt x="3522202" y="902466"/>
                  <a:pt x="3524250" y="898370"/>
                </a:cubicBezTo>
                <a:cubicBezTo>
                  <a:pt x="3526046" y="894778"/>
                  <a:pt x="3524164" y="887914"/>
                  <a:pt x="3528060" y="886940"/>
                </a:cubicBezTo>
                <a:cubicBezTo>
                  <a:pt x="3536772" y="884762"/>
                  <a:pt x="3545840" y="889480"/>
                  <a:pt x="3554730" y="890750"/>
                </a:cubicBezTo>
                <a:cubicBezTo>
                  <a:pt x="3556000" y="894560"/>
                  <a:pt x="3558009" y="898199"/>
                  <a:pt x="3558540" y="902180"/>
                </a:cubicBezTo>
                <a:cubicBezTo>
                  <a:pt x="3560561" y="917339"/>
                  <a:pt x="3558410" y="933124"/>
                  <a:pt x="3562350" y="947900"/>
                </a:cubicBezTo>
                <a:cubicBezTo>
                  <a:pt x="3563738" y="953106"/>
                  <a:pt x="3569297" y="956341"/>
                  <a:pt x="3573780" y="959330"/>
                </a:cubicBezTo>
                <a:cubicBezTo>
                  <a:pt x="3577060" y="961516"/>
                  <a:pt x="3598418" y="966442"/>
                  <a:pt x="3600450" y="966950"/>
                </a:cubicBezTo>
                <a:cubicBezTo>
                  <a:pt x="3613150" y="965680"/>
                  <a:pt x="3625935" y="965081"/>
                  <a:pt x="3638550" y="963140"/>
                </a:cubicBezTo>
                <a:cubicBezTo>
                  <a:pt x="3642519" y="962529"/>
                  <a:pt x="3647140" y="962170"/>
                  <a:pt x="3649980" y="959330"/>
                </a:cubicBezTo>
                <a:cubicBezTo>
                  <a:pt x="3652820" y="956490"/>
                  <a:pt x="3652687" y="951762"/>
                  <a:pt x="3653790" y="947900"/>
                </a:cubicBezTo>
                <a:cubicBezTo>
                  <a:pt x="3655229" y="942865"/>
                  <a:pt x="3654329" y="936749"/>
                  <a:pt x="3657600" y="932660"/>
                </a:cubicBezTo>
                <a:cubicBezTo>
                  <a:pt x="3660109" y="929524"/>
                  <a:pt x="3665030" y="929214"/>
                  <a:pt x="3669030" y="928850"/>
                </a:cubicBezTo>
                <a:cubicBezTo>
                  <a:pt x="3693094" y="926662"/>
                  <a:pt x="3717290" y="926310"/>
                  <a:pt x="3741420" y="925040"/>
                </a:cubicBezTo>
                <a:cubicBezTo>
                  <a:pt x="3771609" y="914977"/>
                  <a:pt x="3756357" y="918740"/>
                  <a:pt x="3787140" y="913610"/>
                </a:cubicBezTo>
                <a:cubicBezTo>
                  <a:pt x="3792220" y="911070"/>
                  <a:pt x="3798744" y="910353"/>
                  <a:pt x="3802380" y="905990"/>
                </a:cubicBezTo>
                <a:cubicBezTo>
                  <a:pt x="3805732" y="901967"/>
                  <a:pt x="3806190" y="895986"/>
                  <a:pt x="3806190" y="890750"/>
                </a:cubicBezTo>
                <a:cubicBezTo>
                  <a:pt x="3806190" y="853458"/>
                  <a:pt x="3806128" y="856274"/>
                  <a:pt x="3798570" y="833600"/>
                </a:cubicBezTo>
                <a:cubicBezTo>
                  <a:pt x="3799840" y="815820"/>
                  <a:pt x="3796743" y="797171"/>
                  <a:pt x="3802380" y="780260"/>
                </a:cubicBezTo>
                <a:cubicBezTo>
                  <a:pt x="3804036" y="775292"/>
                  <a:pt x="3812416" y="777028"/>
                  <a:pt x="3817620" y="776450"/>
                </a:cubicBezTo>
                <a:cubicBezTo>
                  <a:pt x="3835336" y="774482"/>
                  <a:pt x="3853180" y="773910"/>
                  <a:pt x="3870960" y="772640"/>
                </a:cubicBezTo>
                <a:cubicBezTo>
                  <a:pt x="3871194" y="772679"/>
                  <a:pt x="3900314" y="776311"/>
                  <a:pt x="3905250" y="780260"/>
                </a:cubicBezTo>
                <a:cubicBezTo>
                  <a:pt x="3911964" y="785631"/>
                  <a:pt x="3914170" y="795590"/>
                  <a:pt x="3916680" y="803120"/>
                </a:cubicBezTo>
                <a:cubicBezTo>
                  <a:pt x="3919779" y="793824"/>
                  <a:pt x="3920724" y="787646"/>
                  <a:pt x="3928110" y="780260"/>
                </a:cubicBezTo>
                <a:cubicBezTo>
                  <a:pt x="3931348" y="777022"/>
                  <a:pt x="3935730" y="775180"/>
                  <a:pt x="3939540" y="772640"/>
                </a:cubicBezTo>
                <a:cubicBezTo>
                  <a:pt x="3940810" y="768830"/>
                  <a:pt x="3940841" y="764346"/>
                  <a:pt x="3943350" y="761210"/>
                </a:cubicBezTo>
                <a:cubicBezTo>
                  <a:pt x="3959111" y="741508"/>
                  <a:pt x="4006273" y="756808"/>
                  <a:pt x="4015740" y="757400"/>
                </a:cubicBezTo>
                <a:cubicBezTo>
                  <a:pt x="4019550" y="758670"/>
                  <a:pt x="4023578" y="759414"/>
                  <a:pt x="4027170" y="761210"/>
                </a:cubicBezTo>
                <a:cubicBezTo>
                  <a:pt x="4031266" y="763258"/>
                  <a:pt x="4034391" y="767026"/>
                  <a:pt x="4038600" y="768830"/>
                </a:cubicBezTo>
                <a:cubicBezTo>
                  <a:pt x="4043413" y="770893"/>
                  <a:pt x="4048760" y="771370"/>
                  <a:pt x="4053840" y="772640"/>
                </a:cubicBezTo>
                <a:cubicBezTo>
                  <a:pt x="4064000" y="771370"/>
                  <a:pt x="4074308" y="770975"/>
                  <a:pt x="4084320" y="768830"/>
                </a:cubicBezTo>
                <a:cubicBezTo>
                  <a:pt x="4092174" y="767147"/>
                  <a:pt x="4099388" y="763158"/>
                  <a:pt x="4107180" y="761210"/>
                </a:cubicBezTo>
                <a:cubicBezTo>
                  <a:pt x="4112260" y="759940"/>
                  <a:pt x="4117404" y="758905"/>
                  <a:pt x="4122420" y="757400"/>
                </a:cubicBezTo>
                <a:cubicBezTo>
                  <a:pt x="4130113" y="755092"/>
                  <a:pt x="4137660" y="752320"/>
                  <a:pt x="4145280" y="749780"/>
                </a:cubicBezTo>
                <a:lnTo>
                  <a:pt x="4156710" y="745970"/>
                </a:lnTo>
                <a:cubicBezTo>
                  <a:pt x="4159250" y="742160"/>
                  <a:pt x="4162470" y="738724"/>
                  <a:pt x="4164330" y="734540"/>
                </a:cubicBezTo>
                <a:cubicBezTo>
                  <a:pt x="4167592" y="727200"/>
                  <a:pt x="4164330" y="714220"/>
                  <a:pt x="4171950" y="711680"/>
                </a:cubicBezTo>
                <a:lnTo>
                  <a:pt x="4183380" y="707870"/>
                </a:lnTo>
                <a:cubicBezTo>
                  <a:pt x="4215130" y="709140"/>
                  <a:pt x="4247035" y="708295"/>
                  <a:pt x="4278630" y="711680"/>
                </a:cubicBezTo>
                <a:cubicBezTo>
                  <a:pt x="4283183" y="712168"/>
                  <a:pt x="4285851" y="717496"/>
                  <a:pt x="4290060" y="719300"/>
                </a:cubicBezTo>
                <a:cubicBezTo>
                  <a:pt x="4294873" y="721363"/>
                  <a:pt x="4300265" y="721671"/>
                  <a:pt x="4305300" y="723110"/>
                </a:cubicBezTo>
                <a:cubicBezTo>
                  <a:pt x="4309162" y="724213"/>
                  <a:pt x="4312920" y="725650"/>
                  <a:pt x="4316730" y="726920"/>
                </a:cubicBezTo>
                <a:cubicBezTo>
                  <a:pt x="4334636" y="744826"/>
                  <a:pt x="4323677" y="735361"/>
                  <a:pt x="4351020" y="753590"/>
                </a:cubicBezTo>
                <a:lnTo>
                  <a:pt x="4362450" y="761210"/>
                </a:lnTo>
                <a:cubicBezTo>
                  <a:pt x="4366260" y="763750"/>
                  <a:pt x="4369536" y="767382"/>
                  <a:pt x="4373880" y="768830"/>
                </a:cubicBezTo>
                <a:lnTo>
                  <a:pt x="4385310" y="772640"/>
                </a:lnTo>
                <a:cubicBezTo>
                  <a:pt x="4384040" y="765020"/>
                  <a:pt x="4383943" y="757109"/>
                  <a:pt x="4381500" y="749780"/>
                </a:cubicBezTo>
                <a:cubicBezTo>
                  <a:pt x="4380052" y="745436"/>
                  <a:pt x="4375928" y="742446"/>
                  <a:pt x="4373880" y="738350"/>
                </a:cubicBezTo>
                <a:cubicBezTo>
                  <a:pt x="4372084" y="734758"/>
                  <a:pt x="4371340" y="730730"/>
                  <a:pt x="4370070" y="726920"/>
                </a:cubicBezTo>
                <a:cubicBezTo>
                  <a:pt x="4371340" y="720570"/>
                  <a:pt x="4372309" y="714152"/>
                  <a:pt x="4373880" y="707870"/>
                </a:cubicBezTo>
                <a:cubicBezTo>
                  <a:pt x="4374854" y="703974"/>
                  <a:pt x="4374850" y="699280"/>
                  <a:pt x="4377690" y="696440"/>
                </a:cubicBezTo>
                <a:cubicBezTo>
                  <a:pt x="4384166" y="689964"/>
                  <a:pt x="4400550" y="681200"/>
                  <a:pt x="4400550" y="681200"/>
                </a:cubicBezTo>
                <a:cubicBezTo>
                  <a:pt x="4401820" y="677390"/>
                  <a:pt x="4401520" y="672610"/>
                  <a:pt x="4404360" y="669770"/>
                </a:cubicBezTo>
                <a:cubicBezTo>
                  <a:pt x="4417461" y="656669"/>
                  <a:pt x="4424277" y="655511"/>
                  <a:pt x="4438650" y="650720"/>
                </a:cubicBezTo>
                <a:cubicBezTo>
                  <a:pt x="4444609" y="632842"/>
                  <a:pt x="4440115" y="626004"/>
                  <a:pt x="4457700" y="624050"/>
                </a:cubicBezTo>
                <a:cubicBezTo>
                  <a:pt x="4476676" y="621942"/>
                  <a:pt x="4495800" y="621510"/>
                  <a:pt x="4514850" y="620240"/>
                </a:cubicBezTo>
                <a:cubicBezTo>
                  <a:pt x="4517390" y="616430"/>
                  <a:pt x="4520610" y="612994"/>
                  <a:pt x="4522470" y="608810"/>
                </a:cubicBezTo>
                <a:cubicBezTo>
                  <a:pt x="4525732" y="601470"/>
                  <a:pt x="4530090" y="585950"/>
                  <a:pt x="4530090" y="585950"/>
                </a:cubicBezTo>
                <a:cubicBezTo>
                  <a:pt x="4528820" y="582140"/>
                  <a:pt x="4529120" y="577360"/>
                  <a:pt x="4526280" y="574520"/>
                </a:cubicBezTo>
                <a:cubicBezTo>
                  <a:pt x="4523440" y="571680"/>
                  <a:pt x="4518770" y="571581"/>
                  <a:pt x="4514850" y="570710"/>
                </a:cubicBezTo>
                <a:cubicBezTo>
                  <a:pt x="4507309" y="569034"/>
                  <a:pt x="4499610" y="568170"/>
                  <a:pt x="4491990" y="566900"/>
                </a:cubicBezTo>
                <a:cubicBezTo>
                  <a:pt x="4489450" y="563090"/>
                  <a:pt x="4485123" y="559987"/>
                  <a:pt x="4484370" y="555470"/>
                </a:cubicBezTo>
                <a:cubicBezTo>
                  <a:pt x="4482025" y="541402"/>
                  <a:pt x="4491795" y="544138"/>
                  <a:pt x="4499610" y="540230"/>
                </a:cubicBezTo>
                <a:cubicBezTo>
                  <a:pt x="4503706" y="538182"/>
                  <a:pt x="4506944" y="534658"/>
                  <a:pt x="4511040" y="532610"/>
                </a:cubicBezTo>
                <a:cubicBezTo>
                  <a:pt x="4542588" y="516836"/>
                  <a:pt x="4501143" y="543018"/>
                  <a:pt x="4533900" y="521180"/>
                </a:cubicBezTo>
                <a:cubicBezTo>
                  <a:pt x="4551680" y="494510"/>
                  <a:pt x="4541520" y="503400"/>
                  <a:pt x="4560570" y="490700"/>
                </a:cubicBezTo>
                <a:cubicBezTo>
                  <a:pt x="4563110" y="486890"/>
                  <a:pt x="4564952" y="482508"/>
                  <a:pt x="4568190" y="479270"/>
                </a:cubicBezTo>
                <a:cubicBezTo>
                  <a:pt x="4577342" y="470118"/>
                  <a:pt x="4580204" y="472488"/>
                  <a:pt x="4591050" y="467840"/>
                </a:cubicBezTo>
                <a:cubicBezTo>
                  <a:pt x="4598722" y="464552"/>
                  <a:pt x="4610968" y="458227"/>
                  <a:pt x="4617720" y="452600"/>
                </a:cubicBezTo>
                <a:cubicBezTo>
                  <a:pt x="4640533" y="433589"/>
                  <a:pt x="4615537" y="445708"/>
                  <a:pt x="4652010" y="433550"/>
                </a:cubicBezTo>
                <a:lnTo>
                  <a:pt x="4652010" y="433550"/>
                </a:lnTo>
                <a:lnTo>
                  <a:pt x="4686300" y="410690"/>
                </a:lnTo>
                <a:cubicBezTo>
                  <a:pt x="4690110" y="408150"/>
                  <a:pt x="4693386" y="404518"/>
                  <a:pt x="4697730" y="403070"/>
                </a:cubicBezTo>
                <a:cubicBezTo>
                  <a:pt x="4701540" y="401800"/>
                  <a:pt x="4705264" y="400234"/>
                  <a:pt x="4709160" y="399260"/>
                </a:cubicBezTo>
                <a:cubicBezTo>
                  <a:pt x="4733339" y="393215"/>
                  <a:pt x="4730241" y="397313"/>
                  <a:pt x="4758690" y="387830"/>
                </a:cubicBezTo>
                <a:lnTo>
                  <a:pt x="4804410" y="372590"/>
                </a:lnTo>
                <a:cubicBezTo>
                  <a:pt x="4808220" y="371320"/>
                  <a:pt x="4812498" y="371008"/>
                  <a:pt x="4815840" y="368780"/>
                </a:cubicBezTo>
                <a:cubicBezTo>
                  <a:pt x="4832658" y="357568"/>
                  <a:pt x="4822780" y="362058"/>
                  <a:pt x="4846320" y="357350"/>
                </a:cubicBezTo>
                <a:cubicBezTo>
                  <a:pt x="4857750" y="358620"/>
                  <a:pt x="4869243" y="359411"/>
                  <a:pt x="4880610" y="361160"/>
                </a:cubicBezTo>
                <a:cubicBezTo>
                  <a:pt x="4885785" y="361956"/>
                  <a:pt x="4890614" y="364970"/>
                  <a:pt x="4895850" y="364970"/>
                </a:cubicBezTo>
                <a:cubicBezTo>
                  <a:pt x="4914942" y="364970"/>
                  <a:pt x="4933950" y="362430"/>
                  <a:pt x="4953000" y="361160"/>
                </a:cubicBezTo>
                <a:cubicBezTo>
                  <a:pt x="4954270" y="357350"/>
                  <a:pt x="4956810" y="353746"/>
                  <a:pt x="4956810" y="349730"/>
                </a:cubicBezTo>
                <a:cubicBezTo>
                  <a:pt x="4956810" y="344494"/>
                  <a:pt x="4953000" y="339726"/>
                  <a:pt x="4953000" y="334490"/>
                </a:cubicBezTo>
                <a:cubicBezTo>
                  <a:pt x="4953000" y="322037"/>
                  <a:pt x="4954751" y="311192"/>
                  <a:pt x="4968240" y="307820"/>
                </a:cubicBezTo>
                <a:cubicBezTo>
                  <a:pt x="4979397" y="305031"/>
                  <a:pt x="4991100" y="305280"/>
                  <a:pt x="5002530" y="304010"/>
                </a:cubicBezTo>
                <a:cubicBezTo>
                  <a:pt x="5013450" y="300370"/>
                  <a:pt x="5020750" y="295836"/>
                  <a:pt x="5033010" y="304010"/>
                </a:cubicBezTo>
                <a:cubicBezTo>
                  <a:pt x="5036352" y="306238"/>
                  <a:pt x="5035550" y="311630"/>
                  <a:pt x="5036820" y="315440"/>
                </a:cubicBezTo>
                <a:cubicBezTo>
                  <a:pt x="5035550" y="321790"/>
                  <a:pt x="5034581" y="328208"/>
                  <a:pt x="5033010" y="334490"/>
                </a:cubicBezTo>
                <a:cubicBezTo>
                  <a:pt x="5030978" y="342618"/>
                  <a:pt x="5024882" y="349222"/>
                  <a:pt x="5033010" y="357350"/>
                </a:cubicBezTo>
                <a:cubicBezTo>
                  <a:pt x="5039486" y="363826"/>
                  <a:pt x="5055870" y="372590"/>
                  <a:pt x="5055870" y="372590"/>
                </a:cubicBezTo>
                <a:cubicBezTo>
                  <a:pt x="5073338" y="398792"/>
                  <a:pt x="5068214" y="386762"/>
                  <a:pt x="5074920" y="406880"/>
                </a:cubicBezTo>
                <a:cubicBezTo>
                  <a:pt x="5073650" y="411960"/>
                  <a:pt x="5074015" y="417763"/>
                  <a:pt x="5071110" y="422120"/>
                </a:cubicBezTo>
                <a:cubicBezTo>
                  <a:pt x="5068570" y="425930"/>
                  <a:pt x="5063776" y="427692"/>
                  <a:pt x="5059680" y="429740"/>
                </a:cubicBezTo>
                <a:cubicBezTo>
                  <a:pt x="5054214" y="432473"/>
                  <a:pt x="5037893" y="436139"/>
                  <a:pt x="5033010" y="437360"/>
                </a:cubicBezTo>
                <a:cubicBezTo>
                  <a:pt x="5031740" y="441170"/>
                  <a:pt x="5032468" y="446456"/>
                  <a:pt x="5029200" y="448790"/>
                </a:cubicBezTo>
                <a:cubicBezTo>
                  <a:pt x="5016758" y="457677"/>
                  <a:pt x="4983785" y="458916"/>
                  <a:pt x="4972050" y="460220"/>
                </a:cubicBezTo>
                <a:cubicBezTo>
                  <a:pt x="4968240" y="464030"/>
                  <a:pt x="4964873" y="468342"/>
                  <a:pt x="4960620" y="471650"/>
                </a:cubicBezTo>
                <a:cubicBezTo>
                  <a:pt x="4944752" y="483992"/>
                  <a:pt x="4940156" y="487987"/>
                  <a:pt x="4922520" y="490700"/>
                </a:cubicBezTo>
                <a:cubicBezTo>
                  <a:pt x="4911153" y="492449"/>
                  <a:pt x="4899660" y="493240"/>
                  <a:pt x="4888230" y="494510"/>
                </a:cubicBezTo>
                <a:cubicBezTo>
                  <a:pt x="4889500" y="507210"/>
                  <a:pt x="4888233" y="520428"/>
                  <a:pt x="4892040" y="532610"/>
                </a:cubicBezTo>
                <a:cubicBezTo>
                  <a:pt x="4894772" y="541351"/>
                  <a:pt x="4904384" y="546782"/>
                  <a:pt x="4907280" y="555470"/>
                </a:cubicBezTo>
                <a:cubicBezTo>
                  <a:pt x="4908550" y="559280"/>
                  <a:pt x="4908250" y="564060"/>
                  <a:pt x="4911090" y="566900"/>
                </a:cubicBezTo>
                <a:cubicBezTo>
                  <a:pt x="4913930" y="569740"/>
                  <a:pt x="4918710" y="569440"/>
                  <a:pt x="4922520" y="570710"/>
                </a:cubicBezTo>
                <a:cubicBezTo>
                  <a:pt x="4923790" y="575790"/>
                  <a:pt x="4929105" y="581510"/>
                  <a:pt x="4926330" y="585950"/>
                </a:cubicBezTo>
                <a:cubicBezTo>
                  <a:pt x="4921476" y="593716"/>
                  <a:pt x="4911090" y="596110"/>
                  <a:pt x="4903470" y="601190"/>
                </a:cubicBezTo>
                <a:lnTo>
                  <a:pt x="4892040" y="608810"/>
                </a:lnTo>
                <a:cubicBezTo>
                  <a:pt x="4872345" y="638353"/>
                  <a:pt x="4879696" y="622982"/>
                  <a:pt x="4869180" y="654530"/>
                </a:cubicBezTo>
                <a:lnTo>
                  <a:pt x="4865370" y="665960"/>
                </a:lnTo>
                <a:cubicBezTo>
                  <a:pt x="4866640" y="672310"/>
                  <a:pt x="4863037" y="682962"/>
                  <a:pt x="4869180" y="685010"/>
                </a:cubicBezTo>
                <a:cubicBezTo>
                  <a:pt x="4879115" y="688322"/>
                  <a:pt x="4889725" y="680702"/>
                  <a:pt x="4899660" y="677390"/>
                </a:cubicBezTo>
                <a:lnTo>
                  <a:pt x="4922520" y="669770"/>
                </a:lnTo>
                <a:cubicBezTo>
                  <a:pt x="4949083" y="643207"/>
                  <a:pt x="4934925" y="644296"/>
                  <a:pt x="4960620" y="650720"/>
                </a:cubicBezTo>
                <a:cubicBezTo>
                  <a:pt x="4961890" y="654530"/>
                  <a:pt x="4961921" y="659014"/>
                  <a:pt x="4964430" y="662150"/>
                </a:cubicBezTo>
                <a:cubicBezTo>
                  <a:pt x="4967291" y="665726"/>
                  <a:pt x="4971764" y="667722"/>
                  <a:pt x="4975860" y="669770"/>
                </a:cubicBezTo>
                <a:cubicBezTo>
                  <a:pt x="4993179" y="678430"/>
                  <a:pt x="5032202" y="676788"/>
                  <a:pt x="5040630" y="677390"/>
                </a:cubicBezTo>
                <a:cubicBezTo>
                  <a:pt x="5044483" y="683169"/>
                  <a:pt x="5052060" y="692363"/>
                  <a:pt x="5052060" y="700250"/>
                </a:cubicBezTo>
                <a:cubicBezTo>
                  <a:pt x="5052060" y="705486"/>
                  <a:pt x="5050313" y="710677"/>
                  <a:pt x="5048250" y="715490"/>
                </a:cubicBezTo>
                <a:cubicBezTo>
                  <a:pt x="5046446" y="719699"/>
                  <a:pt x="5043561" y="723402"/>
                  <a:pt x="5040630" y="726920"/>
                </a:cubicBezTo>
                <a:cubicBezTo>
                  <a:pt x="5037181" y="731059"/>
                  <a:pt x="5033910" y="735733"/>
                  <a:pt x="5029200" y="738350"/>
                </a:cubicBezTo>
                <a:cubicBezTo>
                  <a:pt x="5022179" y="742251"/>
                  <a:pt x="5006340" y="745970"/>
                  <a:pt x="5006340" y="745970"/>
                </a:cubicBezTo>
                <a:cubicBezTo>
                  <a:pt x="4993484" y="784539"/>
                  <a:pt x="4999336" y="760821"/>
                  <a:pt x="4994910" y="818360"/>
                </a:cubicBezTo>
                <a:cubicBezTo>
                  <a:pt x="4996180" y="837410"/>
                  <a:pt x="4996612" y="856534"/>
                  <a:pt x="4998720" y="875510"/>
                </a:cubicBezTo>
                <a:cubicBezTo>
                  <a:pt x="4999164" y="879502"/>
                  <a:pt x="5001556" y="883044"/>
                  <a:pt x="5002530" y="886940"/>
                </a:cubicBezTo>
                <a:cubicBezTo>
                  <a:pt x="5004101" y="893222"/>
                  <a:pt x="5004935" y="899668"/>
                  <a:pt x="5006340" y="905990"/>
                </a:cubicBezTo>
                <a:cubicBezTo>
                  <a:pt x="5007476" y="911102"/>
                  <a:pt x="5008880" y="916150"/>
                  <a:pt x="5010150" y="921230"/>
                </a:cubicBezTo>
                <a:cubicBezTo>
                  <a:pt x="5008880" y="950440"/>
                  <a:pt x="5008582" y="979709"/>
                  <a:pt x="5006340" y="1008860"/>
                </a:cubicBezTo>
                <a:cubicBezTo>
                  <a:pt x="5006032" y="1012864"/>
                  <a:pt x="5005370" y="1017450"/>
                  <a:pt x="5002530" y="1020290"/>
                </a:cubicBezTo>
                <a:cubicBezTo>
                  <a:pt x="4996054" y="1026766"/>
                  <a:pt x="4987290" y="1030450"/>
                  <a:pt x="4979670" y="1035530"/>
                </a:cubicBezTo>
                <a:lnTo>
                  <a:pt x="4968240" y="1043150"/>
                </a:lnTo>
                <a:lnTo>
                  <a:pt x="4956810" y="1050770"/>
                </a:lnTo>
                <a:lnTo>
                  <a:pt x="4945380" y="1058390"/>
                </a:lnTo>
                <a:cubicBezTo>
                  <a:pt x="4942840" y="1062200"/>
                  <a:pt x="4940998" y="1066582"/>
                  <a:pt x="4937760" y="1069820"/>
                </a:cubicBezTo>
                <a:cubicBezTo>
                  <a:pt x="4934522" y="1073058"/>
                  <a:pt x="4929191" y="1073864"/>
                  <a:pt x="4926330" y="1077440"/>
                </a:cubicBezTo>
                <a:cubicBezTo>
                  <a:pt x="4923821" y="1080576"/>
                  <a:pt x="4923577" y="1084995"/>
                  <a:pt x="4922520" y="1088870"/>
                </a:cubicBezTo>
                <a:cubicBezTo>
                  <a:pt x="4919764" y="1098974"/>
                  <a:pt x="4918212" y="1109415"/>
                  <a:pt x="4914900" y="1119350"/>
                </a:cubicBezTo>
                <a:lnTo>
                  <a:pt x="4907280" y="1142210"/>
                </a:lnTo>
                <a:cubicBezTo>
                  <a:pt x="4903470" y="1139670"/>
                  <a:pt x="4898711" y="1138166"/>
                  <a:pt x="4895850" y="1134590"/>
                </a:cubicBezTo>
                <a:cubicBezTo>
                  <a:pt x="4885155" y="1121222"/>
                  <a:pt x="4901465" y="1120018"/>
                  <a:pt x="4880610" y="1126970"/>
                </a:cubicBezTo>
                <a:cubicBezTo>
                  <a:pt x="4879340" y="1130780"/>
                  <a:pt x="4877774" y="1134504"/>
                  <a:pt x="4876800" y="1138400"/>
                </a:cubicBezTo>
                <a:cubicBezTo>
                  <a:pt x="4875229" y="1144682"/>
                  <a:pt x="4877569" y="1152871"/>
                  <a:pt x="4872990" y="1157450"/>
                </a:cubicBezTo>
                <a:cubicBezTo>
                  <a:pt x="4867310" y="1163130"/>
                  <a:pt x="4850130" y="1165070"/>
                  <a:pt x="4850130" y="1165070"/>
                </a:cubicBezTo>
                <a:cubicBezTo>
                  <a:pt x="4842713" y="1187322"/>
                  <a:pt x="4852124" y="1166886"/>
                  <a:pt x="4834890" y="1184120"/>
                </a:cubicBezTo>
                <a:cubicBezTo>
                  <a:pt x="4827504" y="1191506"/>
                  <a:pt x="4826559" y="1197684"/>
                  <a:pt x="4823460" y="1206980"/>
                </a:cubicBezTo>
                <a:cubicBezTo>
                  <a:pt x="4824516" y="1212258"/>
                  <a:pt x="4827419" y="1230870"/>
                  <a:pt x="4831080" y="1237460"/>
                </a:cubicBezTo>
                <a:cubicBezTo>
                  <a:pt x="4835528" y="1245466"/>
                  <a:pt x="4843424" y="1251632"/>
                  <a:pt x="4846320" y="1260320"/>
                </a:cubicBezTo>
                <a:cubicBezTo>
                  <a:pt x="4851578" y="1276094"/>
                  <a:pt x="4847902" y="1268408"/>
                  <a:pt x="4857750" y="1283180"/>
                </a:cubicBezTo>
                <a:cubicBezTo>
                  <a:pt x="4860290" y="1293340"/>
                  <a:pt x="4862058" y="1303725"/>
                  <a:pt x="4865370" y="1313660"/>
                </a:cubicBezTo>
                <a:cubicBezTo>
                  <a:pt x="4866640" y="1317470"/>
                  <a:pt x="4868206" y="1321194"/>
                  <a:pt x="4869180" y="1325090"/>
                </a:cubicBezTo>
                <a:cubicBezTo>
                  <a:pt x="4870751" y="1331372"/>
                  <a:pt x="4871286" y="1337892"/>
                  <a:pt x="4872990" y="1344140"/>
                </a:cubicBezTo>
                <a:cubicBezTo>
                  <a:pt x="4875103" y="1351889"/>
                  <a:pt x="4878070" y="1359380"/>
                  <a:pt x="4880610" y="1367000"/>
                </a:cubicBezTo>
                <a:lnTo>
                  <a:pt x="4884420" y="1378430"/>
                </a:lnTo>
                <a:cubicBezTo>
                  <a:pt x="4899047" y="1374773"/>
                  <a:pt x="4901618" y="1375301"/>
                  <a:pt x="4914900" y="1367000"/>
                </a:cubicBezTo>
                <a:cubicBezTo>
                  <a:pt x="4941261" y="1350524"/>
                  <a:pt x="4919114" y="1359245"/>
                  <a:pt x="4941570" y="1351760"/>
                </a:cubicBezTo>
                <a:cubicBezTo>
                  <a:pt x="4942840" y="1355570"/>
                  <a:pt x="4944406" y="1359294"/>
                  <a:pt x="4945380" y="1363190"/>
                </a:cubicBezTo>
                <a:cubicBezTo>
                  <a:pt x="4946951" y="1369472"/>
                  <a:pt x="4945977" y="1376617"/>
                  <a:pt x="4949190" y="1382240"/>
                </a:cubicBezTo>
                <a:cubicBezTo>
                  <a:pt x="4951462" y="1386216"/>
                  <a:pt x="4956810" y="1387320"/>
                  <a:pt x="4960620" y="1389860"/>
                </a:cubicBezTo>
                <a:cubicBezTo>
                  <a:pt x="4973320" y="1408910"/>
                  <a:pt x="4964430" y="1398750"/>
                  <a:pt x="4991100" y="1416530"/>
                </a:cubicBezTo>
                <a:lnTo>
                  <a:pt x="5002530" y="1424150"/>
                </a:lnTo>
                <a:cubicBezTo>
                  <a:pt x="5015758" y="1463833"/>
                  <a:pt x="5002165" y="1419591"/>
                  <a:pt x="5010150" y="1519400"/>
                </a:cubicBezTo>
                <a:cubicBezTo>
                  <a:pt x="5010470" y="1523403"/>
                  <a:pt x="5011451" y="1527694"/>
                  <a:pt x="5013960" y="1530830"/>
                </a:cubicBezTo>
                <a:cubicBezTo>
                  <a:pt x="5016821" y="1534406"/>
                  <a:pt x="5021580" y="1535910"/>
                  <a:pt x="5025390" y="1538450"/>
                </a:cubicBezTo>
                <a:cubicBezTo>
                  <a:pt x="5027930" y="1542260"/>
                  <a:pt x="5032684" y="1545313"/>
                  <a:pt x="5033010" y="1549880"/>
                </a:cubicBezTo>
                <a:cubicBezTo>
                  <a:pt x="5035145" y="1579772"/>
                  <a:pt x="5029815" y="1589944"/>
                  <a:pt x="5021580" y="1614650"/>
                </a:cubicBezTo>
                <a:cubicBezTo>
                  <a:pt x="5020310" y="1618460"/>
                  <a:pt x="5019998" y="1622738"/>
                  <a:pt x="5017770" y="1626080"/>
                </a:cubicBezTo>
                <a:lnTo>
                  <a:pt x="5010150" y="1637510"/>
                </a:lnTo>
                <a:cubicBezTo>
                  <a:pt x="5018733" y="1714761"/>
                  <a:pt x="5010150" y="1619952"/>
                  <a:pt x="5010150" y="1736570"/>
                </a:cubicBezTo>
                <a:cubicBezTo>
                  <a:pt x="5010150" y="1750598"/>
                  <a:pt x="5011522" y="1764666"/>
                  <a:pt x="5013960" y="1778480"/>
                </a:cubicBezTo>
                <a:cubicBezTo>
                  <a:pt x="5015356" y="1786390"/>
                  <a:pt x="5019632" y="1793548"/>
                  <a:pt x="5021580" y="1801340"/>
                </a:cubicBezTo>
                <a:lnTo>
                  <a:pt x="5025390" y="1816580"/>
                </a:lnTo>
                <a:cubicBezTo>
                  <a:pt x="5024120" y="1826740"/>
                  <a:pt x="5023412" y="1836986"/>
                  <a:pt x="5021580" y="1847060"/>
                </a:cubicBezTo>
                <a:cubicBezTo>
                  <a:pt x="5020862" y="1851011"/>
                  <a:pt x="5021739" y="1857879"/>
                  <a:pt x="5017770" y="1858490"/>
                </a:cubicBezTo>
                <a:cubicBezTo>
                  <a:pt x="5002655" y="1860815"/>
                  <a:pt x="4987290" y="1855950"/>
                  <a:pt x="4972050" y="1854680"/>
                </a:cubicBezTo>
                <a:cubicBezTo>
                  <a:pt x="4964430" y="1849600"/>
                  <a:pt x="4957878" y="1842336"/>
                  <a:pt x="4949190" y="1839440"/>
                </a:cubicBezTo>
                <a:cubicBezTo>
                  <a:pt x="4945380" y="1838170"/>
                  <a:pt x="4941271" y="1837580"/>
                  <a:pt x="4937760" y="1835630"/>
                </a:cubicBezTo>
                <a:cubicBezTo>
                  <a:pt x="4929754" y="1831182"/>
                  <a:pt x="4922520" y="1825470"/>
                  <a:pt x="4914900" y="1820390"/>
                </a:cubicBezTo>
                <a:cubicBezTo>
                  <a:pt x="4911090" y="1817850"/>
                  <a:pt x="4906708" y="1816008"/>
                  <a:pt x="4903470" y="1812770"/>
                </a:cubicBezTo>
                <a:cubicBezTo>
                  <a:pt x="4888802" y="1798102"/>
                  <a:pt x="4896523" y="1804329"/>
                  <a:pt x="4880610" y="1793720"/>
                </a:cubicBezTo>
                <a:lnTo>
                  <a:pt x="4869180" y="1759430"/>
                </a:lnTo>
                <a:cubicBezTo>
                  <a:pt x="4867910" y="1755620"/>
                  <a:pt x="4866344" y="1751896"/>
                  <a:pt x="4865370" y="1748000"/>
                </a:cubicBezTo>
                <a:cubicBezTo>
                  <a:pt x="4864100" y="1742920"/>
                  <a:pt x="4862999" y="1737795"/>
                  <a:pt x="4861560" y="1732760"/>
                </a:cubicBezTo>
                <a:cubicBezTo>
                  <a:pt x="4860457" y="1728898"/>
                  <a:pt x="4858621" y="1725250"/>
                  <a:pt x="4857750" y="1721330"/>
                </a:cubicBezTo>
                <a:cubicBezTo>
                  <a:pt x="4850265" y="1687649"/>
                  <a:pt x="4857721" y="1709798"/>
                  <a:pt x="4850130" y="1683230"/>
                </a:cubicBezTo>
                <a:cubicBezTo>
                  <a:pt x="4849027" y="1679368"/>
                  <a:pt x="4848548" y="1675142"/>
                  <a:pt x="4846320" y="1671800"/>
                </a:cubicBezTo>
                <a:cubicBezTo>
                  <a:pt x="4843331" y="1667317"/>
                  <a:pt x="4838700" y="1664180"/>
                  <a:pt x="4834890" y="1660370"/>
                </a:cubicBezTo>
                <a:cubicBezTo>
                  <a:pt x="4825313" y="1631640"/>
                  <a:pt x="4838232" y="1667053"/>
                  <a:pt x="4823460" y="1637510"/>
                </a:cubicBezTo>
                <a:cubicBezTo>
                  <a:pt x="4821664" y="1633918"/>
                  <a:pt x="4822159" y="1629216"/>
                  <a:pt x="4819650" y="1626080"/>
                </a:cubicBezTo>
                <a:cubicBezTo>
                  <a:pt x="4816789" y="1622504"/>
                  <a:pt x="4811738" y="1621391"/>
                  <a:pt x="4808220" y="1618460"/>
                </a:cubicBezTo>
                <a:cubicBezTo>
                  <a:pt x="4789194" y="1602605"/>
                  <a:pt x="4805447" y="1609916"/>
                  <a:pt x="4785360" y="1603220"/>
                </a:cubicBezTo>
                <a:cubicBezTo>
                  <a:pt x="4782820" y="1598140"/>
                  <a:pt x="4780558" y="1592911"/>
                  <a:pt x="4777740" y="1587980"/>
                </a:cubicBezTo>
                <a:cubicBezTo>
                  <a:pt x="4775468" y="1584004"/>
                  <a:pt x="4771980" y="1580734"/>
                  <a:pt x="4770120" y="1576550"/>
                </a:cubicBezTo>
                <a:cubicBezTo>
                  <a:pt x="4766858" y="1569210"/>
                  <a:pt x="4765040" y="1561310"/>
                  <a:pt x="4762500" y="1553690"/>
                </a:cubicBezTo>
                <a:lnTo>
                  <a:pt x="4758690" y="1542260"/>
                </a:lnTo>
                <a:cubicBezTo>
                  <a:pt x="4759960" y="1488920"/>
                  <a:pt x="4760182" y="1435545"/>
                  <a:pt x="4762500" y="1382240"/>
                </a:cubicBezTo>
                <a:cubicBezTo>
                  <a:pt x="4762727" y="1377009"/>
                  <a:pt x="4764805" y="1372016"/>
                  <a:pt x="4766310" y="1367000"/>
                </a:cubicBezTo>
                <a:cubicBezTo>
                  <a:pt x="4768618" y="1359307"/>
                  <a:pt x="4771390" y="1351760"/>
                  <a:pt x="4773930" y="1344140"/>
                </a:cubicBezTo>
                <a:cubicBezTo>
                  <a:pt x="4775200" y="1340330"/>
                  <a:pt x="4776766" y="1336606"/>
                  <a:pt x="4777740" y="1332710"/>
                </a:cubicBezTo>
                <a:lnTo>
                  <a:pt x="4781550" y="1317470"/>
                </a:lnTo>
                <a:cubicBezTo>
                  <a:pt x="4788277" y="1250197"/>
                  <a:pt x="4787553" y="1274747"/>
                  <a:pt x="4781550" y="1172690"/>
                </a:cubicBezTo>
                <a:cubicBezTo>
                  <a:pt x="4781096" y="1164978"/>
                  <a:pt x="4779614" y="1157324"/>
                  <a:pt x="4777740" y="1149830"/>
                </a:cubicBezTo>
                <a:cubicBezTo>
                  <a:pt x="4775792" y="1142038"/>
                  <a:pt x="4772660" y="1134590"/>
                  <a:pt x="4770120" y="1126970"/>
                </a:cubicBezTo>
                <a:cubicBezTo>
                  <a:pt x="4768850" y="1123160"/>
                  <a:pt x="4768538" y="1118882"/>
                  <a:pt x="4766310" y="1115540"/>
                </a:cubicBezTo>
                <a:cubicBezTo>
                  <a:pt x="4756462" y="1100768"/>
                  <a:pt x="4760138" y="1108454"/>
                  <a:pt x="4754880" y="1092680"/>
                </a:cubicBezTo>
                <a:cubicBezTo>
                  <a:pt x="4748621" y="1017575"/>
                  <a:pt x="4760172" y="1041668"/>
                  <a:pt x="4743450" y="1058390"/>
                </a:cubicBezTo>
                <a:cubicBezTo>
                  <a:pt x="4740212" y="1061628"/>
                  <a:pt x="4735830" y="1063470"/>
                  <a:pt x="4732020" y="1066010"/>
                </a:cubicBezTo>
                <a:cubicBezTo>
                  <a:pt x="4729480" y="1073630"/>
                  <a:pt x="4723899" y="1080853"/>
                  <a:pt x="4724400" y="1088870"/>
                </a:cubicBezTo>
                <a:cubicBezTo>
                  <a:pt x="4728461" y="1153838"/>
                  <a:pt x="4721772" y="1130515"/>
                  <a:pt x="4732020" y="1161260"/>
                </a:cubicBezTo>
                <a:cubicBezTo>
                  <a:pt x="4730750" y="1176500"/>
                  <a:pt x="4730231" y="1191821"/>
                  <a:pt x="4728210" y="1206980"/>
                </a:cubicBezTo>
                <a:cubicBezTo>
                  <a:pt x="4727679" y="1210961"/>
                  <a:pt x="4726909" y="1215274"/>
                  <a:pt x="4724400" y="1218410"/>
                </a:cubicBezTo>
                <a:cubicBezTo>
                  <a:pt x="4721539" y="1221986"/>
                  <a:pt x="4716780" y="1223490"/>
                  <a:pt x="4712970" y="1226030"/>
                </a:cubicBezTo>
                <a:cubicBezTo>
                  <a:pt x="4702810" y="1224760"/>
                  <a:pt x="4691997" y="1226023"/>
                  <a:pt x="4682490" y="1222220"/>
                </a:cubicBezTo>
                <a:cubicBezTo>
                  <a:pt x="4678238" y="1220519"/>
                  <a:pt x="4678680" y="1213330"/>
                  <a:pt x="4674870" y="1210790"/>
                </a:cubicBezTo>
                <a:cubicBezTo>
                  <a:pt x="4670513" y="1207885"/>
                  <a:pt x="4664710" y="1208250"/>
                  <a:pt x="4659630" y="1206980"/>
                </a:cubicBezTo>
                <a:cubicBezTo>
                  <a:pt x="4653280" y="1208250"/>
                  <a:pt x="4646862" y="1209219"/>
                  <a:pt x="4640580" y="1210790"/>
                </a:cubicBezTo>
                <a:cubicBezTo>
                  <a:pt x="4636684" y="1211764"/>
                  <a:pt x="4631990" y="1211760"/>
                  <a:pt x="4629150" y="1214600"/>
                </a:cubicBezTo>
                <a:cubicBezTo>
                  <a:pt x="4593180" y="1250570"/>
                  <a:pt x="4631080" y="1223135"/>
                  <a:pt x="4606290" y="1260320"/>
                </a:cubicBezTo>
                <a:cubicBezTo>
                  <a:pt x="4584452" y="1293077"/>
                  <a:pt x="4610634" y="1251632"/>
                  <a:pt x="4594860" y="1283180"/>
                </a:cubicBezTo>
                <a:cubicBezTo>
                  <a:pt x="4592812" y="1287276"/>
                  <a:pt x="4589780" y="1290800"/>
                  <a:pt x="4587240" y="1294610"/>
                </a:cubicBezTo>
                <a:cubicBezTo>
                  <a:pt x="4574637" y="1345020"/>
                  <a:pt x="4593157" y="1266619"/>
                  <a:pt x="4579620" y="1397480"/>
                </a:cubicBezTo>
                <a:cubicBezTo>
                  <a:pt x="4578793" y="1405470"/>
                  <a:pt x="4572000" y="1420340"/>
                  <a:pt x="4572000" y="1420340"/>
                </a:cubicBezTo>
                <a:cubicBezTo>
                  <a:pt x="4573270" y="1427960"/>
                  <a:pt x="4569524" y="1438710"/>
                  <a:pt x="4575810" y="1443200"/>
                </a:cubicBezTo>
                <a:cubicBezTo>
                  <a:pt x="4582096" y="1447690"/>
                  <a:pt x="4591176" y="1441264"/>
                  <a:pt x="4598670" y="1439390"/>
                </a:cubicBezTo>
                <a:cubicBezTo>
                  <a:pt x="4606462" y="1437442"/>
                  <a:pt x="4621530" y="1431770"/>
                  <a:pt x="4621530" y="1431770"/>
                </a:cubicBezTo>
                <a:cubicBezTo>
                  <a:pt x="4620260" y="1438120"/>
                  <a:pt x="4620616" y="1445028"/>
                  <a:pt x="4617720" y="1450820"/>
                </a:cubicBezTo>
                <a:cubicBezTo>
                  <a:pt x="4614053" y="1458154"/>
                  <a:pt x="4601424" y="1465494"/>
                  <a:pt x="4594860" y="1469870"/>
                </a:cubicBezTo>
                <a:cubicBezTo>
                  <a:pt x="4592320" y="1477490"/>
                  <a:pt x="4593923" y="1488275"/>
                  <a:pt x="4587240" y="1492730"/>
                </a:cubicBezTo>
                <a:cubicBezTo>
                  <a:pt x="4583430" y="1495270"/>
                  <a:pt x="4580019" y="1498546"/>
                  <a:pt x="4575810" y="1500350"/>
                </a:cubicBezTo>
                <a:cubicBezTo>
                  <a:pt x="4568576" y="1503450"/>
                  <a:pt x="4542867" y="1507110"/>
                  <a:pt x="4537710" y="1507970"/>
                </a:cubicBezTo>
                <a:cubicBezTo>
                  <a:pt x="4532630" y="1510510"/>
                  <a:pt x="4527690" y="1513353"/>
                  <a:pt x="4522470" y="1515590"/>
                </a:cubicBezTo>
                <a:cubicBezTo>
                  <a:pt x="4518779" y="1517172"/>
                  <a:pt x="4514176" y="1516891"/>
                  <a:pt x="4511040" y="1519400"/>
                </a:cubicBezTo>
                <a:cubicBezTo>
                  <a:pt x="4507464" y="1522261"/>
                  <a:pt x="4505960" y="1527020"/>
                  <a:pt x="4503420" y="1530830"/>
                </a:cubicBezTo>
                <a:cubicBezTo>
                  <a:pt x="4485952" y="1504628"/>
                  <a:pt x="4496868" y="1510866"/>
                  <a:pt x="4476750" y="1504160"/>
                </a:cubicBezTo>
                <a:cubicBezTo>
                  <a:pt x="4472940" y="1507970"/>
                  <a:pt x="4468769" y="1511451"/>
                  <a:pt x="4465320" y="1515590"/>
                </a:cubicBezTo>
                <a:cubicBezTo>
                  <a:pt x="4462389" y="1519108"/>
                  <a:pt x="4460938" y="1523782"/>
                  <a:pt x="4457700" y="1527020"/>
                </a:cubicBezTo>
                <a:cubicBezTo>
                  <a:pt x="4445014" y="1539706"/>
                  <a:pt x="4448784" y="1530703"/>
                  <a:pt x="4434840" y="1538450"/>
                </a:cubicBezTo>
                <a:cubicBezTo>
                  <a:pt x="4426834" y="1542898"/>
                  <a:pt x="4419600" y="1548610"/>
                  <a:pt x="4411980" y="1553690"/>
                </a:cubicBezTo>
                <a:cubicBezTo>
                  <a:pt x="4408170" y="1556230"/>
                  <a:pt x="4403788" y="1558072"/>
                  <a:pt x="4400550" y="1561310"/>
                </a:cubicBezTo>
                <a:cubicBezTo>
                  <a:pt x="4392124" y="1569736"/>
                  <a:pt x="4388299" y="1575056"/>
                  <a:pt x="4377690" y="1580360"/>
                </a:cubicBezTo>
                <a:cubicBezTo>
                  <a:pt x="4374098" y="1582156"/>
                  <a:pt x="4369852" y="1582374"/>
                  <a:pt x="4366260" y="1584170"/>
                </a:cubicBezTo>
                <a:cubicBezTo>
                  <a:pt x="4362164" y="1586218"/>
                  <a:pt x="4358926" y="1589742"/>
                  <a:pt x="4354830" y="1591790"/>
                </a:cubicBezTo>
                <a:cubicBezTo>
                  <a:pt x="4351237" y="1593587"/>
                  <a:pt x="4330601" y="1599410"/>
                  <a:pt x="4328160" y="1599410"/>
                </a:cubicBezTo>
                <a:cubicBezTo>
                  <a:pt x="4324144" y="1599410"/>
                  <a:pt x="4335780" y="1596870"/>
                  <a:pt x="4339590" y="1595600"/>
                </a:cubicBezTo>
                <a:cubicBezTo>
                  <a:pt x="4334510" y="1600680"/>
                  <a:pt x="4330873" y="1607829"/>
                  <a:pt x="4324350" y="1610840"/>
                </a:cubicBezTo>
                <a:cubicBezTo>
                  <a:pt x="4313719" y="1615747"/>
                  <a:pt x="4301373" y="1615443"/>
                  <a:pt x="4290060" y="1618460"/>
                </a:cubicBezTo>
                <a:cubicBezTo>
                  <a:pt x="4241817" y="1631325"/>
                  <a:pt x="4295905" y="1622891"/>
                  <a:pt x="4232910" y="1629890"/>
                </a:cubicBezTo>
                <a:cubicBezTo>
                  <a:pt x="4201173" y="1640469"/>
                  <a:pt x="4226758" y="1628016"/>
                  <a:pt x="4217670" y="1694660"/>
                </a:cubicBezTo>
                <a:cubicBezTo>
                  <a:pt x="4216585" y="1702619"/>
                  <a:pt x="4215730" y="1711840"/>
                  <a:pt x="4210050" y="1717520"/>
                </a:cubicBezTo>
                <a:lnTo>
                  <a:pt x="4187190" y="1740380"/>
                </a:lnTo>
                <a:cubicBezTo>
                  <a:pt x="4173295" y="1782065"/>
                  <a:pt x="4195455" y="1718925"/>
                  <a:pt x="4175760" y="1763240"/>
                </a:cubicBezTo>
                <a:cubicBezTo>
                  <a:pt x="4172498" y="1770580"/>
                  <a:pt x="4170680" y="1778480"/>
                  <a:pt x="4168140" y="1786100"/>
                </a:cubicBezTo>
                <a:cubicBezTo>
                  <a:pt x="4166870" y="1789910"/>
                  <a:pt x="4166558" y="1794188"/>
                  <a:pt x="4164330" y="1797530"/>
                </a:cubicBezTo>
                <a:cubicBezTo>
                  <a:pt x="4161790" y="1801340"/>
                  <a:pt x="4158758" y="1804864"/>
                  <a:pt x="4156710" y="1808960"/>
                </a:cubicBezTo>
                <a:cubicBezTo>
                  <a:pt x="4154914" y="1812552"/>
                  <a:pt x="4154003" y="1816528"/>
                  <a:pt x="4152900" y="1820390"/>
                </a:cubicBezTo>
                <a:cubicBezTo>
                  <a:pt x="4151272" y="1826087"/>
                  <a:pt x="4148325" y="1840970"/>
                  <a:pt x="4145280" y="1847060"/>
                </a:cubicBezTo>
                <a:cubicBezTo>
                  <a:pt x="4143232" y="1851156"/>
                  <a:pt x="4140200" y="1854680"/>
                  <a:pt x="4137660" y="1858490"/>
                </a:cubicBezTo>
                <a:cubicBezTo>
                  <a:pt x="4136390" y="1863570"/>
                  <a:pt x="4135289" y="1868695"/>
                  <a:pt x="4133850" y="1873730"/>
                </a:cubicBezTo>
                <a:cubicBezTo>
                  <a:pt x="4132747" y="1877592"/>
                  <a:pt x="4130316" y="1881153"/>
                  <a:pt x="4130040" y="1885160"/>
                </a:cubicBezTo>
                <a:cubicBezTo>
                  <a:pt x="4129715" y="1889874"/>
                  <a:pt x="4143496" y="1985409"/>
                  <a:pt x="4110990" y="2007080"/>
                </a:cubicBezTo>
                <a:lnTo>
                  <a:pt x="4099560" y="2014700"/>
                </a:lnTo>
                <a:cubicBezTo>
                  <a:pt x="4077722" y="2047457"/>
                  <a:pt x="4103904" y="2006012"/>
                  <a:pt x="4088130" y="2037560"/>
                </a:cubicBezTo>
                <a:cubicBezTo>
                  <a:pt x="4086082" y="2041656"/>
                  <a:pt x="4082370" y="2044806"/>
                  <a:pt x="4080510" y="2048990"/>
                </a:cubicBezTo>
                <a:cubicBezTo>
                  <a:pt x="4077248" y="2056330"/>
                  <a:pt x="4072890" y="2071850"/>
                  <a:pt x="4072890" y="2071850"/>
                </a:cubicBezTo>
                <a:cubicBezTo>
                  <a:pt x="4076700" y="2073120"/>
                  <a:pt x="4080304" y="2075660"/>
                  <a:pt x="4084320" y="2075660"/>
                </a:cubicBezTo>
                <a:cubicBezTo>
                  <a:pt x="4088336" y="2075660"/>
                  <a:pt x="4091854" y="2072824"/>
                  <a:pt x="4095750" y="2071850"/>
                </a:cubicBezTo>
                <a:cubicBezTo>
                  <a:pt x="4102032" y="2070279"/>
                  <a:pt x="4108450" y="2069310"/>
                  <a:pt x="4114800" y="2068040"/>
                </a:cubicBezTo>
                <a:cubicBezTo>
                  <a:pt x="4118610" y="2069310"/>
                  <a:pt x="4122719" y="2069900"/>
                  <a:pt x="4126230" y="2071850"/>
                </a:cubicBezTo>
                <a:cubicBezTo>
                  <a:pt x="4134236" y="2076298"/>
                  <a:pt x="4140402" y="2084194"/>
                  <a:pt x="4149090" y="2087090"/>
                </a:cubicBezTo>
                <a:cubicBezTo>
                  <a:pt x="4164864" y="2092348"/>
                  <a:pt x="4157178" y="2088672"/>
                  <a:pt x="4171950" y="2098520"/>
                </a:cubicBezTo>
                <a:cubicBezTo>
                  <a:pt x="4173220" y="2102330"/>
                  <a:pt x="4172920" y="2107110"/>
                  <a:pt x="4175760" y="2109950"/>
                </a:cubicBezTo>
                <a:cubicBezTo>
                  <a:pt x="4178600" y="2112790"/>
                  <a:pt x="4183174" y="2113760"/>
                  <a:pt x="4187190" y="2113760"/>
                </a:cubicBezTo>
                <a:cubicBezTo>
                  <a:pt x="4198690" y="2113760"/>
                  <a:pt x="4210050" y="2111220"/>
                  <a:pt x="4221480" y="2109950"/>
                </a:cubicBezTo>
                <a:cubicBezTo>
                  <a:pt x="4244071" y="2076063"/>
                  <a:pt x="4207016" y="2135439"/>
                  <a:pt x="4232910" y="2064230"/>
                </a:cubicBezTo>
                <a:cubicBezTo>
                  <a:pt x="4234475" y="2059927"/>
                  <a:pt x="4240530" y="2059150"/>
                  <a:pt x="4244340" y="2056610"/>
                </a:cubicBezTo>
                <a:cubicBezTo>
                  <a:pt x="4269740" y="2057880"/>
                  <a:pt x="4295566" y="2055617"/>
                  <a:pt x="4320540" y="2060420"/>
                </a:cubicBezTo>
                <a:cubicBezTo>
                  <a:pt x="4329533" y="2062149"/>
                  <a:pt x="4343400" y="2075660"/>
                  <a:pt x="4343400" y="2075660"/>
                </a:cubicBezTo>
                <a:cubicBezTo>
                  <a:pt x="4345940" y="2079470"/>
                  <a:pt x="4349216" y="2082881"/>
                  <a:pt x="4351020" y="2087090"/>
                </a:cubicBezTo>
                <a:cubicBezTo>
                  <a:pt x="4353083" y="2091903"/>
                  <a:pt x="4353325" y="2097314"/>
                  <a:pt x="4354830" y="2102330"/>
                </a:cubicBezTo>
                <a:cubicBezTo>
                  <a:pt x="4357138" y="2110023"/>
                  <a:pt x="4359910" y="2117570"/>
                  <a:pt x="4362450" y="2125190"/>
                </a:cubicBezTo>
                <a:lnTo>
                  <a:pt x="4366260" y="2136620"/>
                </a:lnTo>
                <a:cubicBezTo>
                  <a:pt x="4367530" y="2149320"/>
                  <a:pt x="4369516" y="2161969"/>
                  <a:pt x="4370070" y="2174720"/>
                </a:cubicBezTo>
                <a:cubicBezTo>
                  <a:pt x="4372057" y="2220414"/>
                  <a:pt x="4371538" y="2266202"/>
                  <a:pt x="4373880" y="2311880"/>
                </a:cubicBezTo>
                <a:cubicBezTo>
                  <a:pt x="4374215" y="2318413"/>
                  <a:pt x="4381075" y="2330505"/>
                  <a:pt x="4385310" y="2334740"/>
                </a:cubicBezTo>
                <a:cubicBezTo>
                  <a:pt x="4388548" y="2337978"/>
                  <a:pt x="4392930" y="2339820"/>
                  <a:pt x="4396740" y="2342360"/>
                </a:cubicBezTo>
                <a:lnTo>
                  <a:pt x="4411980" y="2365220"/>
                </a:lnTo>
                <a:lnTo>
                  <a:pt x="4419600" y="2376650"/>
                </a:lnTo>
                <a:cubicBezTo>
                  <a:pt x="4420870" y="2384270"/>
                  <a:pt x="4421895" y="2391935"/>
                  <a:pt x="4423410" y="2399510"/>
                </a:cubicBezTo>
                <a:cubicBezTo>
                  <a:pt x="4425802" y="2411470"/>
                  <a:pt x="4427399" y="2415286"/>
                  <a:pt x="4431030" y="2426180"/>
                </a:cubicBezTo>
                <a:cubicBezTo>
                  <a:pt x="4429760" y="2455390"/>
                  <a:pt x="4429462" y="2484659"/>
                  <a:pt x="4427220" y="2513810"/>
                </a:cubicBezTo>
                <a:cubicBezTo>
                  <a:pt x="4426912" y="2517814"/>
                  <a:pt x="4424513" y="2521378"/>
                  <a:pt x="4423410" y="2525240"/>
                </a:cubicBezTo>
                <a:cubicBezTo>
                  <a:pt x="4420748" y="2534558"/>
                  <a:pt x="4416507" y="2556549"/>
                  <a:pt x="4411980" y="2563340"/>
                </a:cubicBezTo>
                <a:cubicBezTo>
                  <a:pt x="4409440" y="2567150"/>
                  <a:pt x="4406632" y="2570794"/>
                  <a:pt x="4404360" y="2574770"/>
                </a:cubicBezTo>
                <a:cubicBezTo>
                  <a:pt x="4401542" y="2579701"/>
                  <a:pt x="4398977" y="2584790"/>
                  <a:pt x="4396740" y="2590010"/>
                </a:cubicBezTo>
                <a:cubicBezTo>
                  <a:pt x="4395158" y="2593701"/>
                  <a:pt x="4395158" y="2598098"/>
                  <a:pt x="4392930" y="2601440"/>
                </a:cubicBezTo>
                <a:cubicBezTo>
                  <a:pt x="4389941" y="2605923"/>
                  <a:pt x="4385310" y="2609060"/>
                  <a:pt x="4381500" y="2612870"/>
                </a:cubicBezTo>
                <a:cubicBezTo>
                  <a:pt x="4380230" y="2616680"/>
                  <a:pt x="4378561" y="2620380"/>
                  <a:pt x="4377690" y="2624300"/>
                </a:cubicBezTo>
                <a:cubicBezTo>
                  <a:pt x="4373360" y="2643783"/>
                  <a:pt x="4371335" y="2670724"/>
                  <a:pt x="4370070" y="2689070"/>
                </a:cubicBezTo>
                <a:cubicBezTo>
                  <a:pt x="4368495" y="2711911"/>
                  <a:pt x="4373823" y="2736040"/>
                  <a:pt x="4366260" y="2757650"/>
                </a:cubicBezTo>
                <a:cubicBezTo>
                  <a:pt x="4363607" y="2765231"/>
                  <a:pt x="4343400" y="2765270"/>
                  <a:pt x="4343400" y="2765270"/>
                </a:cubicBezTo>
                <a:cubicBezTo>
                  <a:pt x="4325494" y="2783176"/>
                  <a:pt x="4334959" y="2772217"/>
                  <a:pt x="4316730" y="2799560"/>
                </a:cubicBezTo>
                <a:cubicBezTo>
                  <a:pt x="4314190" y="2803370"/>
                  <a:pt x="4311158" y="2806894"/>
                  <a:pt x="4309110" y="2810990"/>
                </a:cubicBezTo>
                <a:cubicBezTo>
                  <a:pt x="4304523" y="2820165"/>
                  <a:pt x="4293146" y="2844492"/>
                  <a:pt x="4286250" y="2849090"/>
                </a:cubicBezTo>
                <a:lnTo>
                  <a:pt x="4274820" y="2856710"/>
                </a:lnTo>
                <a:cubicBezTo>
                  <a:pt x="4269740" y="2866870"/>
                  <a:pt x="4270356" y="2883598"/>
                  <a:pt x="4259580" y="2887190"/>
                </a:cubicBezTo>
                <a:lnTo>
                  <a:pt x="4236720" y="2894810"/>
                </a:lnTo>
                <a:cubicBezTo>
                  <a:pt x="4213860" y="2893540"/>
                  <a:pt x="4191035" y="2891000"/>
                  <a:pt x="4168140" y="2891000"/>
                </a:cubicBezTo>
                <a:cubicBezTo>
                  <a:pt x="4161664" y="2891000"/>
                  <a:pt x="4155338" y="2893106"/>
                  <a:pt x="4149090" y="2894810"/>
                </a:cubicBezTo>
                <a:cubicBezTo>
                  <a:pt x="4141341" y="2896923"/>
                  <a:pt x="4126230" y="2902430"/>
                  <a:pt x="4126230" y="2902430"/>
                </a:cubicBezTo>
                <a:cubicBezTo>
                  <a:pt x="4120579" y="2893953"/>
                  <a:pt x="4116377" y="2889823"/>
                  <a:pt x="4114800" y="2879570"/>
                </a:cubicBezTo>
                <a:cubicBezTo>
                  <a:pt x="4112859" y="2866955"/>
                  <a:pt x="4114744" y="2853669"/>
                  <a:pt x="4110990" y="2841470"/>
                </a:cubicBezTo>
                <a:cubicBezTo>
                  <a:pt x="4109405" y="2836320"/>
                  <a:pt x="4103370" y="2833850"/>
                  <a:pt x="4099560" y="2830040"/>
                </a:cubicBezTo>
                <a:cubicBezTo>
                  <a:pt x="4098290" y="2826230"/>
                  <a:pt x="4095750" y="2822626"/>
                  <a:pt x="4095750" y="2818610"/>
                </a:cubicBezTo>
                <a:cubicBezTo>
                  <a:pt x="4095750" y="2814594"/>
                  <a:pt x="4096720" y="2810020"/>
                  <a:pt x="4099560" y="2807180"/>
                </a:cubicBezTo>
                <a:cubicBezTo>
                  <a:pt x="4135530" y="2771210"/>
                  <a:pt x="4108095" y="2809110"/>
                  <a:pt x="4145280" y="2784320"/>
                </a:cubicBezTo>
                <a:cubicBezTo>
                  <a:pt x="4149090" y="2781780"/>
                  <a:pt x="4152614" y="2778748"/>
                  <a:pt x="4156710" y="2776700"/>
                </a:cubicBezTo>
                <a:cubicBezTo>
                  <a:pt x="4188258" y="2760926"/>
                  <a:pt x="4146813" y="2787108"/>
                  <a:pt x="4179570" y="2765270"/>
                </a:cubicBezTo>
                <a:cubicBezTo>
                  <a:pt x="4182110" y="2761460"/>
                  <a:pt x="4185142" y="2757936"/>
                  <a:pt x="4187190" y="2753840"/>
                </a:cubicBezTo>
                <a:cubicBezTo>
                  <a:pt x="4188986" y="2750248"/>
                  <a:pt x="4190680" y="2746413"/>
                  <a:pt x="4191000" y="2742410"/>
                </a:cubicBezTo>
                <a:cubicBezTo>
                  <a:pt x="4193230" y="2714530"/>
                  <a:pt x="4192886" y="2686493"/>
                  <a:pt x="4194810" y="2658590"/>
                </a:cubicBezTo>
                <a:cubicBezTo>
                  <a:pt x="4195428" y="2649631"/>
                  <a:pt x="4196859" y="2640726"/>
                  <a:pt x="4198620" y="2631920"/>
                </a:cubicBezTo>
                <a:cubicBezTo>
                  <a:pt x="4199878" y="2625629"/>
                  <a:pt x="4208967" y="2604418"/>
                  <a:pt x="4210050" y="2601440"/>
                </a:cubicBezTo>
                <a:cubicBezTo>
                  <a:pt x="4212795" y="2593891"/>
                  <a:pt x="4217670" y="2578580"/>
                  <a:pt x="4217670" y="2578580"/>
                </a:cubicBezTo>
                <a:cubicBezTo>
                  <a:pt x="4216400" y="2562070"/>
                  <a:pt x="4215914" y="2545481"/>
                  <a:pt x="4213860" y="2529050"/>
                </a:cubicBezTo>
                <a:cubicBezTo>
                  <a:pt x="4213362" y="2525065"/>
                  <a:pt x="4212559" y="2520756"/>
                  <a:pt x="4210050" y="2517620"/>
                </a:cubicBezTo>
                <a:cubicBezTo>
                  <a:pt x="4204679" y="2510906"/>
                  <a:pt x="4194720" y="2508700"/>
                  <a:pt x="4187190" y="2506190"/>
                </a:cubicBezTo>
                <a:cubicBezTo>
                  <a:pt x="4178410" y="2507653"/>
                  <a:pt x="4162279" y="2509120"/>
                  <a:pt x="4152900" y="2513810"/>
                </a:cubicBezTo>
                <a:cubicBezTo>
                  <a:pt x="4139427" y="2520547"/>
                  <a:pt x="4141837" y="2522749"/>
                  <a:pt x="4130040" y="2532860"/>
                </a:cubicBezTo>
                <a:cubicBezTo>
                  <a:pt x="4111828" y="2548470"/>
                  <a:pt x="4119074" y="2540759"/>
                  <a:pt x="4099560" y="2551910"/>
                </a:cubicBezTo>
                <a:cubicBezTo>
                  <a:pt x="4095584" y="2554182"/>
                  <a:pt x="4091940" y="2556990"/>
                  <a:pt x="4088130" y="2559530"/>
                </a:cubicBezTo>
                <a:cubicBezTo>
                  <a:pt x="4085590" y="2563340"/>
                  <a:pt x="4083552" y="2567538"/>
                  <a:pt x="4080510" y="2570960"/>
                </a:cubicBezTo>
                <a:cubicBezTo>
                  <a:pt x="4073351" y="2579014"/>
                  <a:pt x="4057650" y="2593820"/>
                  <a:pt x="4057650" y="2593820"/>
                </a:cubicBezTo>
                <a:cubicBezTo>
                  <a:pt x="4053840" y="2592550"/>
                  <a:pt x="4049390" y="2592476"/>
                  <a:pt x="4046220" y="2590010"/>
                </a:cubicBezTo>
                <a:cubicBezTo>
                  <a:pt x="4007670" y="2560027"/>
                  <a:pt x="4038372" y="2572154"/>
                  <a:pt x="4011930" y="2563340"/>
                </a:cubicBezTo>
                <a:cubicBezTo>
                  <a:pt x="3997850" y="2542221"/>
                  <a:pt x="4012366" y="2558925"/>
                  <a:pt x="3992880" y="2548100"/>
                </a:cubicBezTo>
                <a:cubicBezTo>
                  <a:pt x="3932611" y="2514617"/>
                  <a:pt x="4011719" y="2549300"/>
                  <a:pt x="3939540" y="2525240"/>
                </a:cubicBezTo>
                <a:lnTo>
                  <a:pt x="3916680" y="2517620"/>
                </a:lnTo>
                <a:cubicBezTo>
                  <a:pt x="3914140" y="2513810"/>
                  <a:pt x="3912506" y="2509205"/>
                  <a:pt x="3909060" y="2506190"/>
                </a:cubicBezTo>
                <a:cubicBezTo>
                  <a:pt x="3900007" y="2498269"/>
                  <a:pt x="3887368" y="2489660"/>
                  <a:pt x="3874770" y="2487140"/>
                </a:cubicBezTo>
                <a:cubicBezTo>
                  <a:pt x="3865964" y="2485379"/>
                  <a:pt x="3856990" y="2484600"/>
                  <a:pt x="3848100" y="2483330"/>
                </a:cubicBezTo>
                <a:cubicBezTo>
                  <a:pt x="3845560" y="2479520"/>
                  <a:pt x="3842340" y="2476084"/>
                  <a:pt x="3840480" y="2471900"/>
                </a:cubicBezTo>
                <a:cubicBezTo>
                  <a:pt x="3837218" y="2464560"/>
                  <a:pt x="3837315" y="2455723"/>
                  <a:pt x="3832860" y="2449040"/>
                </a:cubicBezTo>
                <a:cubicBezTo>
                  <a:pt x="3830320" y="2445230"/>
                  <a:pt x="3827288" y="2441706"/>
                  <a:pt x="3825240" y="2437610"/>
                </a:cubicBezTo>
                <a:cubicBezTo>
                  <a:pt x="3809057" y="2405244"/>
                  <a:pt x="3848063" y="2458509"/>
                  <a:pt x="3806190" y="2395700"/>
                </a:cubicBezTo>
                <a:cubicBezTo>
                  <a:pt x="3803650" y="2391890"/>
                  <a:pt x="3801501" y="2387788"/>
                  <a:pt x="3798570" y="2384270"/>
                </a:cubicBezTo>
                <a:cubicBezTo>
                  <a:pt x="3788037" y="2371631"/>
                  <a:pt x="3786615" y="2375599"/>
                  <a:pt x="3779520" y="2361410"/>
                </a:cubicBezTo>
                <a:cubicBezTo>
                  <a:pt x="3763746" y="2329862"/>
                  <a:pt x="3789928" y="2371307"/>
                  <a:pt x="3768090" y="2338550"/>
                </a:cubicBezTo>
                <a:cubicBezTo>
                  <a:pt x="3766820" y="2333470"/>
                  <a:pt x="3766622" y="2327994"/>
                  <a:pt x="3764280" y="2323310"/>
                </a:cubicBezTo>
                <a:cubicBezTo>
                  <a:pt x="3758211" y="2311172"/>
                  <a:pt x="3748361" y="2297980"/>
                  <a:pt x="3737610" y="2289020"/>
                </a:cubicBezTo>
                <a:cubicBezTo>
                  <a:pt x="3734092" y="2286089"/>
                  <a:pt x="3730467" y="2283008"/>
                  <a:pt x="3726180" y="2281400"/>
                </a:cubicBezTo>
                <a:cubicBezTo>
                  <a:pt x="3720117" y="2279126"/>
                  <a:pt x="3713412" y="2279161"/>
                  <a:pt x="3707130" y="2277590"/>
                </a:cubicBezTo>
                <a:cubicBezTo>
                  <a:pt x="3691620" y="2273713"/>
                  <a:pt x="3696310" y="2271374"/>
                  <a:pt x="3676650" y="2269970"/>
                </a:cubicBezTo>
                <a:cubicBezTo>
                  <a:pt x="3647487" y="2267887"/>
                  <a:pt x="3618230" y="2267430"/>
                  <a:pt x="3589020" y="2266160"/>
                </a:cubicBezTo>
                <a:cubicBezTo>
                  <a:pt x="3566160" y="2267430"/>
                  <a:pt x="3543105" y="2266732"/>
                  <a:pt x="3520440" y="2269970"/>
                </a:cubicBezTo>
                <a:cubicBezTo>
                  <a:pt x="3515907" y="2270618"/>
                  <a:pt x="3512986" y="2275318"/>
                  <a:pt x="3509010" y="2277590"/>
                </a:cubicBezTo>
                <a:cubicBezTo>
                  <a:pt x="3504079" y="2280408"/>
                  <a:pt x="3498850" y="2282670"/>
                  <a:pt x="3493770" y="2285210"/>
                </a:cubicBezTo>
                <a:cubicBezTo>
                  <a:pt x="3485945" y="2308684"/>
                  <a:pt x="3493155" y="2284784"/>
                  <a:pt x="3486150" y="2323310"/>
                </a:cubicBezTo>
                <a:cubicBezTo>
                  <a:pt x="3485213" y="2328462"/>
                  <a:pt x="3483610" y="2333470"/>
                  <a:pt x="3482340" y="2338550"/>
                </a:cubicBezTo>
                <a:cubicBezTo>
                  <a:pt x="3483610" y="2343630"/>
                  <a:pt x="3482174" y="2350382"/>
                  <a:pt x="3486150" y="2353790"/>
                </a:cubicBezTo>
                <a:cubicBezTo>
                  <a:pt x="3492248" y="2359017"/>
                  <a:pt x="3509010" y="2361410"/>
                  <a:pt x="3509010" y="2361410"/>
                </a:cubicBezTo>
                <a:cubicBezTo>
                  <a:pt x="3511550" y="2365220"/>
                  <a:pt x="3516630" y="2368261"/>
                  <a:pt x="3516630" y="2372840"/>
                </a:cubicBezTo>
                <a:cubicBezTo>
                  <a:pt x="3516630" y="2377419"/>
                  <a:pt x="3510870" y="2380086"/>
                  <a:pt x="3509010" y="2384270"/>
                </a:cubicBezTo>
                <a:cubicBezTo>
                  <a:pt x="3505748" y="2391610"/>
                  <a:pt x="3503930" y="2399510"/>
                  <a:pt x="3501390" y="2407130"/>
                </a:cubicBezTo>
                <a:cubicBezTo>
                  <a:pt x="3500120" y="2410940"/>
                  <a:pt x="3498554" y="2414664"/>
                  <a:pt x="3497580" y="2418560"/>
                </a:cubicBezTo>
                <a:cubicBezTo>
                  <a:pt x="3496359" y="2423443"/>
                  <a:pt x="3492693" y="2439764"/>
                  <a:pt x="3489960" y="2445230"/>
                </a:cubicBezTo>
                <a:cubicBezTo>
                  <a:pt x="3487912" y="2449326"/>
                  <a:pt x="3484388" y="2452564"/>
                  <a:pt x="3482340" y="2456660"/>
                </a:cubicBezTo>
                <a:cubicBezTo>
                  <a:pt x="3480544" y="2460252"/>
                  <a:pt x="3480112" y="2464399"/>
                  <a:pt x="3478530" y="2468090"/>
                </a:cubicBezTo>
                <a:cubicBezTo>
                  <a:pt x="3476293" y="2473310"/>
                  <a:pt x="3474458" y="2478895"/>
                  <a:pt x="3470910" y="2483330"/>
                </a:cubicBezTo>
                <a:cubicBezTo>
                  <a:pt x="3464178" y="2491745"/>
                  <a:pt x="3448050" y="2506190"/>
                  <a:pt x="3448050" y="2506190"/>
                </a:cubicBezTo>
                <a:cubicBezTo>
                  <a:pt x="3446780" y="2510000"/>
                  <a:pt x="3447080" y="2514780"/>
                  <a:pt x="3444240" y="2517620"/>
                </a:cubicBezTo>
                <a:cubicBezTo>
                  <a:pt x="3427762" y="2534098"/>
                  <a:pt x="3422038" y="2532728"/>
                  <a:pt x="3402330" y="2536670"/>
                </a:cubicBezTo>
                <a:cubicBezTo>
                  <a:pt x="3399790" y="2540480"/>
                  <a:pt x="3396570" y="2543916"/>
                  <a:pt x="3394710" y="2548100"/>
                </a:cubicBezTo>
                <a:cubicBezTo>
                  <a:pt x="3391448" y="2555440"/>
                  <a:pt x="3394710" y="2568420"/>
                  <a:pt x="3387090" y="2570960"/>
                </a:cubicBezTo>
                <a:lnTo>
                  <a:pt x="3375660" y="2574770"/>
                </a:lnTo>
                <a:cubicBezTo>
                  <a:pt x="3348024" y="2571699"/>
                  <a:pt x="3347128" y="2573149"/>
                  <a:pt x="3326130" y="2567150"/>
                </a:cubicBezTo>
                <a:cubicBezTo>
                  <a:pt x="3299639" y="2559581"/>
                  <a:pt x="3331972" y="2567912"/>
                  <a:pt x="3299460" y="2555720"/>
                </a:cubicBezTo>
                <a:cubicBezTo>
                  <a:pt x="3294557" y="2553881"/>
                  <a:pt x="3289123" y="2553749"/>
                  <a:pt x="3284220" y="2551910"/>
                </a:cubicBezTo>
                <a:cubicBezTo>
                  <a:pt x="3278902" y="2549916"/>
                  <a:pt x="3274420" y="2545922"/>
                  <a:pt x="3268980" y="2544290"/>
                </a:cubicBezTo>
                <a:cubicBezTo>
                  <a:pt x="3261581" y="2542070"/>
                  <a:pt x="3253661" y="2542156"/>
                  <a:pt x="3246120" y="2540480"/>
                </a:cubicBezTo>
                <a:cubicBezTo>
                  <a:pt x="3242200" y="2539609"/>
                  <a:pt x="3238500" y="2537940"/>
                  <a:pt x="3234690" y="2536670"/>
                </a:cubicBezTo>
                <a:cubicBezTo>
                  <a:pt x="3223260" y="2537940"/>
                  <a:pt x="3211677" y="2538225"/>
                  <a:pt x="3200400" y="2540480"/>
                </a:cubicBezTo>
                <a:cubicBezTo>
                  <a:pt x="3187284" y="2543103"/>
                  <a:pt x="3176192" y="2547319"/>
                  <a:pt x="3166110" y="2555720"/>
                </a:cubicBezTo>
                <a:cubicBezTo>
                  <a:pt x="3161971" y="2559169"/>
                  <a:pt x="3159390" y="2564533"/>
                  <a:pt x="3154680" y="2567150"/>
                </a:cubicBezTo>
                <a:cubicBezTo>
                  <a:pt x="3147659" y="2571051"/>
                  <a:pt x="3131820" y="2574770"/>
                  <a:pt x="3131820" y="2574770"/>
                </a:cubicBezTo>
                <a:cubicBezTo>
                  <a:pt x="3089910" y="2573500"/>
                  <a:pt x="3047955" y="2573286"/>
                  <a:pt x="3006090" y="2570960"/>
                </a:cubicBezTo>
                <a:cubicBezTo>
                  <a:pt x="2989284" y="2570026"/>
                  <a:pt x="2997855" y="2563845"/>
                  <a:pt x="2983230" y="2555720"/>
                </a:cubicBezTo>
                <a:cubicBezTo>
                  <a:pt x="2976209" y="2551819"/>
                  <a:pt x="2967053" y="2552555"/>
                  <a:pt x="2960370" y="2548100"/>
                </a:cubicBezTo>
                <a:cubicBezTo>
                  <a:pt x="2952750" y="2543020"/>
                  <a:pt x="2946395" y="2535081"/>
                  <a:pt x="2937510" y="2532860"/>
                </a:cubicBezTo>
                <a:cubicBezTo>
                  <a:pt x="2932430" y="2531590"/>
                  <a:pt x="2927305" y="2530489"/>
                  <a:pt x="2922270" y="2529050"/>
                </a:cubicBezTo>
                <a:cubicBezTo>
                  <a:pt x="2918408" y="2527947"/>
                  <a:pt x="2914736" y="2526214"/>
                  <a:pt x="2910840" y="2525240"/>
                </a:cubicBezTo>
                <a:cubicBezTo>
                  <a:pt x="2904558" y="2523669"/>
                  <a:pt x="2898072" y="2523001"/>
                  <a:pt x="2891790" y="2521430"/>
                </a:cubicBezTo>
                <a:cubicBezTo>
                  <a:pt x="2887894" y="2520456"/>
                  <a:pt x="2884256" y="2518594"/>
                  <a:pt x="2880360" y="2517620"/>
                </a:cubicBezTo>
                <a:cubicBezTo>
                  <a:pt x="2874078" y="2516049"/>
                  <a:pt x="2867632" y="2515215"/>
                  <a:pt x="2861310" y="2513810"/>
                </a:cubicBezTo>
                <a:cubicBezTo>
                  <a:pt x="2856198" y="2512674"/>
                  <a:pt x="2851205" y="2511027"/>
                  <a:pt x="2846070" y="2510000"/>
                </a:cubicBezTo>
                <a:cubicBezTo>
                  <a:pt x="2799362" y="2500658"/>
                  <a:pt x="2843369" y="2511230"/>
                  <a:pt x="2807970" y="2502380"/>
                </a:cubicBezTo>
                <a:cubicBezTo>
                  <a:pt x="2804160" y="2499840"/>
                  <a:pt x="2800749" y="2496564"/>
                  <a:pt x="2796540" y="2494760"/>
                </a:cubicBezTo>
                <a:cubicBezTo>
                  <a:pt x="2791727" y="2492697"/>
                  <a:pt x="2786412" y="2492086"/>
                  <a:pt x="2781300" y="2490950"/>
                </a:cubicBezTo>
                <a:cubicBezTo>
                  <a:pt x="2754046" y="2484894"/>
                  <a:pt x="2756673" y="2486633"/>
                  <a:pt x="2720340" y="2483330"/>
                </a:cubicBezTo>
                <a:cubicBezTo>
                  <a:pt x="2698088" y="2475913"/>
                  <a:pt x="2718524" y="2485324"/>
                  <a:pt x="2701290" y="2468090"/>
                </a:cubicBezTo>
                <a:cubicBezTo>
                  <a:pt x="2698052" y="2464852"/>
                  <a:pt x="2693282" y="2463512"/>
                  <a:pt x="2689860" y="2460470"/>
                </a:cubicBezTo>
                <a:cubicBezTo>
                  <a:pt x="2680772" y="2452392"/>
                  <a:pt x="2665750" y="2438919"/>
                  <a:pt x="2659380" y="2426180"/>
                </a:cubicBezTo>
                <a:cubicBezTo>
                  <a:pt x="2657584" y="2422588"/>
                  <a:pt x="2657520" y="2418261"/>
                  <a:pt x="2655570" y="2414750"/>
                </a:cubicBezTo>
                <a:cubicBezTo>
                  <a:pt x="2651122" y="2406744"/>
                  <a:pt x="2645410" y="2399510"/>
                  <a:pt x="2640330" y="2391890"/>
                </a:cubicBezTo>
                <a:cubicBezTo>
                  <a:pt x="2637790" y="2388080"/>
                  <a:pt x="2636520" y="2383000"/>
                  <a:pt x="2632710" y="2380460"/>
                </a:cubicBezTo>
                <a:cubicBezTo>
                  <a:pt x="2628900" y="2377920"/>
                  <a:pt x="2624518" y="2376078"/>
                  <a:pt x="2621280" y="2372840"/>
                </a:cubicBezTo>
                <a:cubicBezTo>
                  <a:pt x="2616790" y="2368350"/>
                  <a:pt x="2614728" y="2361665"/>
                  <a:pt x="2609850" y="2357600"/>
                </a:cubicBezTo>
                <a:cubicBezTo>
                  <a:pt x="2606765" y="2355029"/>
                  <a:pt x="2602012" y="2355586"/>
                  <a:pt x="2598420" y="2353790"/>
                </a:cubicBezTo>
                <a:cubicBezTo>
                  <a:pt x="2594324" y="2351742"/>
                  <a:pt x="2590800" y="2348710"/>
                  <a:pt x="2586990" y="2346170"/>
                </a:cubicBezTo>
                <a:cubicBezTo>
                  <a:pt x="2577394" y="2346855"/>
                  <a:pt x="2536071" y="2340979"/>
                  <a:pt x="2522220" y="2357600"/>
                </a:cubicBezTo>
                <a:cubicBezTo>
                  <a:pt x="2518584" y="2361963"/>
                  <a:pt x="2516837" y="2367620"/>
                  <a:pt x="2514600" y="2372840"/>
                </a:cubicBezTo>
                <a:cubicBezTo>
                  <a:pt x="2513018" y="2376531"/>
                  <a:pt x="2512060" y="2380460"/>
                  <a:pt x="2510790" y="2384270"/>
                </a:cubicBezTo>
                <a:cubicBezTo>
                  <a:pt x="2509520" y="2407130"/>
                  <a:pt x="2511697" y="2430446"/>
                  <a:pt x="2506980" y="2452850"/>
                </a:cubicBezTo>
                <a:cubicBezTo>
                  <a:pt x="2506153" y="2456780"/>
                  <a:pt x="2499566" y="2456660"/>
                  <a:pt x="2495550" y="2456660"/>
                </a:cubicBezTo>
                <a:cubicBezTo>
                  <a:pt x="2470118" y="2456660"/>
                  <a:pt x="2444750" y="2454120"/>
                  <a:pt x="2419350" y="2452850"/>
                </a:cubicBezTo>
                <a:cubicBezTo>
                  <a:pt x="2391522" y="2443574"/>
                  <a:pt x="2404282" y="2447178"/>
                  <a:pt x="2381250" y="2441420"/>
                </a:cubicBezTo>
                <a:cubicBezTo>
                  <a:pt x="2361129" y="2428006"/>
                  <a:pt x="2377293" y="2440614"/>
                  <a:pt x="2358390" y="2418560"/>
                </a:cubicBezTo>
                <a:cubicBezTo>
                  <a:pt x="2354883" y="2414469"/>
                  <a:pt x="2350409" y="2411269"/>
                  <a:pt x="2346960" y="2407130"/>
                </a:cubicBezTo>
                <a:cubicBezTo>
                  <a:pt x="2344029" y="2403612"/>
                  <a:pt x="2342382" y="2399122"/>
                  <a:pt x="2339340" y="2395700"/>
                </a:cubicBezTo>
                <a:cubicBezTo>
                  <a:pt x="2327393" y="2382260"/>
                  <a:pt x="2319433" y="2373439"/>
                  <a:pt x="2305050" y="2365220"/>
                </a:cubicBezTo>
                <a:cubicBezTo>
                  <a:pt x="2294890" y="2359414"/>
                  <a:pt x="2289066" y="2356843"/>
                  <a:pt x="2278380" y="2353790"/>
                </a:cubicBezTo>
                <a:cubicBezTo>
                  <a:pt x="2273345" y="2352351"/>
                  <a:pt x="2268156" y="2351485"/>
                  <a:pt x="2263140" y="2349980"/>
                </a:cubicBezTo>
                <a:cubicBezTo>
                  <a:pt x="2255447" y="2347672"/>
                  <a:pt x="2240280" y="2342360"/>
                  <a:pt x="2240280" y="2342360"/>
                </a:cubicBezTo>
                <a:cubicBezTo>
                  <a:pt x="2228850" y="2343630"/>
                  <a:pt x="2217334" y="2344279"/>
                  <a:pt x="2205990" y="2346170"/>
                </a:cubicBezTo>
                <a:cubicBezTo>
                  <a:pt x="2202029" y="2346830"/>
                  <a:pt x="2198545" y="2349482"/>
                  <a:pt x="2194560" y="2349980"/>
                </a:cubicBezTo>
                <a:cubicBezTo>
                  <a:pt x="2159282" y="2354390"/>
                  <a:pt x="2073430" y="2356654"/>
                  <a:pt x="2049780" y="2357600"/>
                </a:cubicBezTo>
                <a:cubicBezTo>
                  <a:pt x="2017023" y="2379438"/>
                  <a:pt x="2055572" y="2350360"/>
                  <a:pt x="2034540" y="2376650"/>
                </a:cubicBezTo>
                <a:cubicBezTo>
                  <a:pt x="2030950" y="2381138"/>
                  <a:pt x="2011620" y="2390015"/>
                  <a:pt x="2007870" y="2391890"/>
                </a:cubicBezTo>
                <a:cubicBezTo>
                  <a:pt x="2000111" y="2390597"/>
                  <a:pt x="1979809" y="2390427"/>
                  <a:pt x="1973580" y="2380460"/>
                </a:cubicBezTo>
                <a:cubicBezTo>
                  <a:pt x="1969323" y="2373649"/>
                  <a:pt x="1968500" y="2365220"/>
                  <a:pt x="1965960" y="2357600"/>
                </a:cubicBezTo>
                <a:cubicBezTo>
                  <a:pt x="1962861" y="2348304"/>
                  <a:pt x="1961916" y="2342126"/>
                  <a:pt x="1954530" y="2334740"/>
                </a:cubicBezTo>
                <a:cubicBezTo>
                  <a:pt x="1951292" y="2331502"/>
                  <a:pt x="1946910" y="2329660"/>
                  <a:pt x="1943100" y="2327120"/>
                </a:cubicBezTo>
                <a:cubicBezTo>
                  <a:pt x="1931749" y="2310094"/>
                  <a:pt x="1928074" y="2308925"/>
                  <a:pt x="1924050" y="2292830"/>
                </a:cubicBezTo>
                <a:cubicBezTo>
                  <a:pt x="1921187" y="2281379"/>
                  <a:pt x="1919159" y="2260728"/>
                  <a:pt x="1912620" y="2250920"/>
                </a:cubicBezTo>
                <a:cubicBezTo>
                  <a:pt x="1910080" y="2247110"/>
                  <a:pt x="1907048" y="2243586"/>
                  <a:pt x="1905000" y="2239490"/>
                </a:cubicBezTo>
                <a:cubicBezTo>
                  <a:pt x="1903204" y="2235898"/>
                  <a:pt x="1903140" y="2231571"/>
                  <a:pt x="1901190" y="2228060"/>
                </a:cubicBezTo>
                <a:cubicBezTo>
                  <a:pt x="1896742" y="2220054"/>
                  <a:pt x="1888846" y="2213888"/>
                  <a:pt x="1885950" y="2205200"/>
                </a:cubicBezTo>
                <a:cubicBezTo>
                  <a:pt x="1883410" y="2197580"/>
                  <a:pt x="1885950" y="2184880"/>
                  <a:pt x="1878330" y="2182340"/>
                </a:cubicBezTo>
                <a:cubicBezTo>
                  <a:pt x="1859571" y="2176087"/>
                  <a:pt x="1870861" y="2179190"/>
                  <a:pt x="1844040" y="2174720"/>
                </a:cubicBezTo>
                <a:cubicBezTo>
                  <a:pt x="1807577" y="2138257"/>
                  <a:pt x="1850856" y="2184943"/>
                  <a:pt x="1828800" y="2151860"/>
                </a:cubicBezTo>
                <a:cubicBezTo>
                  <a:pt x="1825811" y="2147377"/>
                  <a:pt x="1821623" y="2143738"/>
                  <a:pt x="1817370" y="2140430"/>
                </a:cubicBezTo>
                <a:cubicBezTo>
                  <a:pt x="1806794" y="2132204"/>
                  <a:pt x="1796346" y="2124033"/>
                  <a:pt x="1783080" y="2121380"/>
                </a:cubicBezTo>
                <a:cubicBezTo>
                  <a:pt x="1774274" y="2119619"/>
                  <a:pt x="1765300" y="2118840"/>
                  <a:pt x="1756410" y="2117570"/>
                </a:cubicBezTo>
                <a:cubicBezTo>
                  <a:pt x="1755140" y="2113760"/>
                  <a:pt x="1753574" y="2110036"/>
                  <a:pt x="1752600" y="2106140"/>
                </a:cubicBezTo>
                <a:cubicBezTo>
                  <a:pt x="1740529" y="2057856"/>
                  <a:pt x="1749232" y="2016634"/>
                  <a:pt x="1744980" y="1961360"/>
                </a:cubicBezTo>
                <a:lnTo>
                  <a:pt x="1733550" y="1927070"/>
                </a:lnTo>
                <a:lnTo>
                  <a:pt x="1729740" y="1915640"/>
                </a:lnTo>
                <a:cubicBezTo>
                  <a:pt x="1722913" y="1854197"/>
                  <a:pt x="1733309" y="1899918"/>
                  <a:pt x="1718310" y="1869920"/>
                </a:cubicBezTo>
                <a:cubicBezTo>
                  <a:pt x="1716514" y="1866328"/>
                  <a:pt x="1715603" y="1862352"/>
                  <a:pt x="1714500" y="1858490"/>
                </a:cubicBezTo>
                <a:cubicBezTo>
                  <a:pt x="1713061" y="1853455"/>
                  <a:pt x="1713595" y="1847607"/>
                  <a:pt x="1710690" y="1843250"/>
                </a:cubicBezTo>
                <a:cubicBezTo>
                  <a:pt x="1707749" y="1838838"/>
                  <a:pt x="1693228" y="1832311"/>
                  <a:pt x="1687830" y="1831820"/>
                </a:cubicBezTo>
                <a:cubicBezTo>
                  <a:pt x="1663766" y="1829632"/>
                  <a:pt x="1639570" y="1829280"/>
                  <a:pt x="1615440" y="1828010"/>
                </a:cubicBezTo>
                <a:cubicBezTo>
                  <a:pt x="1611630" y="1826740"/>
                  <a:pt x="1606850" y="1827040"/>
                  <a:pt x="1604010" y="1824200"/>
                </a:cubicBezTo>
                <a:cubicBezTo>
                  <a:pt x="1593094" y="1813284"/>
                  <a:pt x="1588793" y="1803325"/>
                  <a:pt x="1584960" y="1789910"/>
                </a:cubicBezTo>
                <a:cubicBezTo>
                  <a:pt x="1583521" y="1784875"/>
                  <a:pt x="1582655" y="1779686"/>
                  <a:pt x="1581150" y="1774670"/>
                </a:cubicBezTo>
                <a:cubicBezTo>
                  <a:pt x="1578842" y="1766977"/>
                  <a:pt x="1575478" y="1759602"/>
                  <a:pt x="1573530" y="1751810"/>
                </a:cubicBezTo>
                <a:cubicBezTo>
                  <a:pt x="1572633" y="1748223"/>
                  <a:pt x="1568394" y="1729612"/>
                  <a:pt x="1565910" y="1725140"/>
                </a:cubicBezTo>
                <a:cubicBezTo>
                  <a:pt x="1561462" y="1717134"/>
                  <a:pt x="1553566" y="1710968"/>
                  <a:pt x="1550670" y="1702280"/>
                </a:cubicBezTo>
                <a:cubicBezTo>
                  <a:pt x="1545412" y="1686506"/>
                  <a:pt x="1550202" y="1693078"/>
                  <a:pt x="1535430" y="1683230"/>
                </a:cubicBezTo>
                <a:cubicBezTo>
                  <a:pt x="1534533" y="1679643"/>
                  <a:pt x="1530294" y="1661032"/>
                  <a:pt x="1527810" y="1656560"/>
                </a:cubicBezTo>
                <a:cubicBezTo>
                  <a:pt x="1508979" y="1622664"/>
                  <a:pt x="1520716" y="1642393"/>
                  <a:pt x="1501140" y="1626080"/>
                </a:cubicBezTo>
                <a:cubicBezTo>
                  <a:pt x="1497001" y="1622631"/>
                  <a:pt x="1494095" y="1617782"/>
                  <a:pt x="1489710" y="1614650"/>
                </a:cubicBezTo>
                <a:cubicBezTo>
                  <a:pt x="1476236" y="1605025"/>
                  <a:pt x="1461047" y="1597915"/>
                  <a:pt x="1447800" y="1587980"/>
                </a:cubicBezTo>
                <a:cubicBezTo>
                  <a:pt x="1438546" y="1581040"/>
                  <a:pt x="1432766" y="1574195"/>
                  <a:pt x="1421130" y="1572740"/>
                </a:cubicBezTo>
                <a:cubicBezTo>
                  <a:pt x="1404699" y="1570686"/>
                  <a:pt x="1388110" y="1570200"/>
                  <a:pt x="1371600" y="1568930"/>
                </a:cubicBezTo>
                <a:cubicBezTo>
                  <a:pt x="1375410" y="1567660"/>
                  <a:pt x="1380190" y="1567960"/>
                  <a:pt x="1383030" y="1565120"/>
                </a:cubicBezTo>
                <a:cubicBezTo>
                  <a:pt x="1389257" y="1558893"/>
                  <a:pt x="1387963" y="1546146"/>
                  <a:pt x="1379220" y="1542260"/>
                </a:cubicBezTo>
                <a:cubicBezTo>
                  <a:pt x="1371014" y="1538613"/>
                  <a:pt x="1361408" y="1539926"/>
                  <a:pt x="1352550" y="1538450"/>
                </a:cubicBezTo>
                <a:cubicBezTo>
                  <a:pt x="1346029" y="1537363"/>
                  <a:pt x="1329431" y="1534511"/>
                  <a:pt x="1322070" y="1530830"/>
                </a:cubicBezTo>
                <a:cubicBezTo>
                  <a:pt x="1317974" y="1528782"/>
                  <a:pt x="1314849" y="1525014"/>
                  <a:pt x="1310640" y="1523210"/>
                </a:cubicBezTo>
                <a:cubicBezTo>
                  <a:pt x="1293550" y="1515886"/>
                  <a:pt x="1298798" y="1523004"/>
                  <a:pt x="1283970" y="1515590"/>
                </a:cubicBezTo>
                <a:cubicBezTo>
                  <a:pt x="1279874" y="1513542"/>
                  <a:pt x="1276724" y="1509830"/>
                  <a:pt x="1272540" y="1507970"/>
                </a:cubicBezTo>
                <a:cubicBezTo>
                  <a:pt x="1265200" y="1504708"/>
                  <a:pt x="1257300" y="1502890"/>
                  <a:pt x="1249680" y="1500350"/>
                </a:cubicBezTo>
                <a:cubicBezTo>
                  <a:pt x="1245870" y="1499080"/>
                  <a:pt x="1241592" y="1498768"/>
                  <a:pt x="1238250" y="1496540"/>
                </a:cubicBezTo>
                <a:cubicBezTo>
                  <a:pt x="1234440" y="1494000"/>
                  <a:pt x="1230916" y="1490968"/>
                  <a:pt x="1226820" y="1488920"/>
                </a:cubicBezTo>
                <a:cubicBezTo>
                  <a:pt x="1221354" y="1486187"/>
                  <a:pt x="1205033" y="1482521"/>
                  <a:pt x="1200150" y="1481300"/>
                </a:cubicBezTo>
                <a:cubicBezTo>
                  <a:pt x="1191260" y="1482570"/>
                  <a:pt x="1177496" y="1477078"/>
                  <a:pt x="1173480" y="1485110"/>
                </a:cubicBezTo>
                <a:cubicBezTo>
                  <a:pt x="1166802" y="1498466"/>
                  <a:pt x="1175961" y="1523032"/>
                  <a:pt x="1181100" y="1538450"/>
                </a:cubicBezTo>
                <a:cubicBezTo>
                  <a:pt x="1179830" y="1543530"/>
                  <a:pt x="1181479" y="1550548"/>
                  <a:pt x="1177290" y="1553690"/>
                </a:cubicBezTo>
                <a:cubicBezTo>
                  <a:pt x="1173578" y="1556474"/>
                  <a:pt x="1155448" y="1542939"/>
                  <a:pt x="1154430" y="1542260"/>
                </a:cubicBezTo>
                <a:cubicBezTo>
                  <a:pt x="1134110" y="1543530"/>
                  <a:pt x="1113729" y="1544044"/>
                  <a:pt x="1093470" y="1546070"/>
                </a:cubicBezTo>
                <a:cubicBezTo>
                  <a:pt x="1088260" y="1546591"/>
                  <a:pt x="1081933" y="1546177"/>
                  <a:pt x="1078230" y="1549880"/>
                </a:cubicBezTo>
                <a:cubicBezTo>
                  <a:pt x="1074527" y="1553583"/>
                  <a:pt x="1075690" y="1560040"/>
                  <a:pt x="1074420" y="1565120"/>
                </a:cubicBezTo>
                <a:cubicBezTo>
                  <a:pt x="1075690" y="1581630"/>
                  <a:pt x="1078230" y="1598091"/>
                  <a:pt x="1078230" y="1614650"/>
                </a:cubicBezTo>
                <a:cubicBezTo>
                  <a:pt x="1078230" y="1622375"/>
                  <a:pt x="1080355" y="1632565"/>
                  <a:pt x="1074420" y="1637510"/>
                </a:cubicBezTo>
                <a:cubicBezTo>
                  <a:pt x="1069445" y="1641656"/>
                  <a:pt x="1061720" y="1634970"/>
                  <a:pt x="1055370" y="1633700"/>
                </a:cubicBezTo>
                <a:cubicBezTo>
                  <a:pt x="1047750" y="1628620"/>
                  <a:pt x="1038986" y="1624936"/>
                  <a:pt x="1032510" y="1618460"/>
                </a:cubicBezTo>
                <a:cubicBezTo>
                  <a:pt x="1028700" y="1614650"/>
                  <a:pt x="1025790" y="1609647"/>
                  <a:pt x="1021080" y="1607030"/>
                </a:cubicBezTo>
                <a:cubicBezTo>
                  <a:pt x="1014059" y="1603129"/>
                  <a:pt x="1004903" y="1603865"/>
                  <a:pt x="998220" y="1599410"/>
                </a:cubicBezTo>
                <a:lnTo>
                  <a:pt x="986790" y="1591790"/>
                </a:lnTo>
                <a:cubicBezTo>
                  <a:pt x="980939" y="1583013"/>
                  <a:pt x="977113" y="1579446"/>
                  <a:pt x="975360" y="1568930"/>
                </a:cubicBezTo>
                <a:cubicBezTo>
                  <a:pt x="973469" y="1557586"/>
                  <a:pt x="975480" y="1545448"/>
                  <a:pt x="971550" y="1534640"/>
                </a:cubicBezTo>
                <a:cubicBezTo>
                  <a:pt x="969985" y="1530337"/>
                  <a:pt x="964304" y="1528880"/>
                  <a:pt x="960120" y="1527020"/>
                </a:cubicBezTo>
                <a:cubicBezTo>
                  <a:pt x="919314" y="1508884"/>
                  <a:pt x="951698" y="1529025"/>
                  <a:pt x="925830" y="1511780"/>
                </a:cubicBezTo>
                <a:cubicBezTo>
                  <a:pt x="923290" y="1507970"/>
                  <a:pt x="921448" y="1503588"/>
                  <a:pt x="918210" y="1500350"/>
                </a:cubicBezTo>
                <a:cubicBezTo>
                  <a:pt x="909153" y="1491293"/>
                  <a:pt x="895238" y="1488883"/>
                  <a:pt x="883920" y="1485110"/>
                </a:cubicBezTo>
                <a:lnTo>
                  <a:pt x="872490" y="1481300"/>
                </a:lnTo>
                <a:lnTo>
                  <a:pt x="861060" y="1477490"/>
                </a:lnTo>
                <a:cubicBezTo>
                  <a:pt x="847993" y="1464423"/>
                  <a:pt x="849532" y="1468372"/>
                  <a:pt x="842010" y="1450820"/>
                </a:cubicBezTo>
                <a:cubicBezTo>
                  <a:pt x="840428" y="1447129"/>
                  <a:pt x="840709" y="1442526"/>
                  <a:pt x="838200" y="1439390"/>
                </a:cubicBezTo>
                <a:cubicBezTo>
                  <a:pt x="835339" y="1435814"/>
                  <a:pt x="830580" y="1434310"/>
                  <a:pt x="826770" y="1431770"/>
                </a:cubicBezTo>
                <a:cubicBezTo>
                  <a:pt x="825500" y="1387320"/>
                  <a:pt x="827740" y="1342631"/>
                  <a:pt x="822960" y="1298420"/>
                </a:cubicBezTo>
                <a:cubicBezTo>
                  <a:pt x="822468" y="1293867"/>
                  <a:pt x="815714" y="1292660"/>
                  <a:pt x="811530" y="1290800"/>
                </a:cubicBezTo>
                <a:cubicBezTo>
                  <a:pt x="804190" y="1287538"/>
                  <a:pt x="796290" y="1285720"/>
                  <a:pt x="788670" y="1283180"/>
                </a:cubicBezTo>
                <a:lnTo>
                  <a:pt x="742950" y="1267940"/>
                </a:lnTo>
                <a:lnTo>
                  <a:pt x="731520" y="1264130"/>
                </a:lnTo>
                <a:cubicBezTo>
                  <a:pt x="727710" y="1262860"/>
                  <a:pt x="723432" y="1262548"/>
                  <a:pt x="720090" y="1260320"/>
                </a:cubicBezTo>
                <a:cubicBezTo>
                  <a:pt x="703272" y="1249108"/>
                  <a:pt x="713150" y="1253598"/>
                  <a:pt x="689610" y="1248890"/>
                </a:cubicBezTo>
                <a:cubicBezTo>
                  <a:pt x="675640" y="1250160"/>
                  <a:pt x="660910" y="1247982"/>
                  <a:pt x="647700" y="1252700"/>
                </a:cubicBezTo>
                <a:cubicBezTo>
                  <a:pt x="641720" y="1254836"/>
                  <a:pt x="640760" y="1263450"/>
                  <a:pt x="636270" y="1267940"/>
                </a:cubicBezTo>
                <a:cubicBezTo>
                  <a:pt x="628884" y="1275326"/>
                  <a:pt x="622706" y="1276271"/>
                  <a:pt x="613410" y="1279370"/>
                </a:cubicBezTo>
                <a:cubicBezTo>
                  <a:pt x="610870" y="1274290"/>
                  <a:pt x="607067" y="1269664"/>
                  <a:pt x="605790" y="1264130"/>
                </a:cubicBezTo>
                <a:cubicBezTo>
                  <a:pt x="603204" y="1252924"/>
                  <a:pt x="607123" y="1240126"/>
                  <a:pt x="601980" y="1229840"/>
                </a:cubicBezTo>
                <a:cubicBezTo>
                  <a:pt x="599638" y="1225156"/>
                  <a:pt x="591924" y="1226771"/>
                  <a:pt x="586740" y="1226030"/>
                </a:cubicBezTo>
                <a:cubicBezTo>
                  <a:pt x="574105" y="1224225"/>
                  <a:pt x="561340" y="1223490"/>
                  <a:pt x="548640" y="1222220"/>
                </a:cubicBezTo>
                <a:cubicBezTo>
                  <a:pt x="527050" y="1223490"/>
                  <a:pt x="505077" y="1221789"/>
                  <a:pt x="483870" y="1226030"/>
                </a:cubicBezTo>
                <a:cubicBezTo>
                  <a:pt x="478586" y="1227087"/>
                  <a:pt x="475057" y="1232750"/>
                  <a:pt x="472440" y="1237460"/>
                </a:cubicBezTo>
                <a:cubicBezTo>
                  <a:pt x="468539" y="1244481"/>
                  <a:pt x="464820" y="1260320"/>
                  <a:pt x="464820" y="1260320"/>
                </a:cubicBezTo>
                <a:cubicBezTo>
                  <a:pt x="463550" y="1306040"/>
                  <a:pt x="463352" y="1351802"/>
                  <a:pt x="461010" y="1397480"/>
                </a:cubicBezTo>
                <a:cubicBezTo>
                  <a:pt x="460741" y="1402731"/>
                  <a:pt x="453740" y="1417567"/>
                  <a:pt x="449580" y="1420340"/>
                </a:cubicBezTo>
                <a:cubicBezTo>
                  <a:pt x="445223" y="1423245"/>
                  <a:pt x="439375" y="1422711"/>
                  <a:pt x="434340" y="1424150"/>
                </a:cubicBezTo>
                <a:cubicBezTo>
                  <a:pt x="430478" y="1425253"/>
                  <a:pt x="426720" y="1426690"/>
                  <a:pt x="422910" y="1427960"/>
                </a:cubicBezTo>
                <a:cubicBezTo>
                  <a:pt x="417830" y="1426690"/>
                  <a:pt x="412705" y="1425589"/>
                  <a:pt x="407670" y="1424150"/>
                </a:cubicBezTo>
                <a:cubicBezTo>
                  <a:pt x="403808" y="1423047"/>
                  <a:pt x="400229" y="1420809"/>
                  <a:pt x="396240" y="1420340"/>
                </a:cubicBezTo>
                <a:cubicBezTo>
                  <a:pt x="378537" y="1418257"/>
                  <a:pt x="360680" y="1417800"/>
                  <a:pt x="342900" y="1416530"/>
                </a:cubicBezTo>
                <a:cubicBezTo>
                  <a:pt x="326849" y="1412517"/>
                  <a:pt x="315018" y="1408910"/>
                  <a:pt x="297180" y="1408910"/>
                </a:cubicBezTo>
                <a:cubicBezTo>
                  <a:pt x="286941" y="1408910"/>
                  <a:pt x="276860" y="1411450"/>
                  <a:pt x="266700" y="1412720"/>
                </a:cubicBezTo>
                <a:cubicBezTo>
                  <a:pt x="259080" y="1417800"/>
                  <a:pt x="248920" y="1420340"/>
                  <a:pt x="243840" y="1427960"/>
                </a:cubicBezTo>
                <a:cubicBezTo>
                  <a:pt x="238760" y="1435580"/>
                  <a:pt x="235076" y="1444344"/>
                  <a:pt x="228600" y="1450820"/>
                </a:cubicBezTo>
                <a:cubicBezTo>
                  <a:pt x="224790" y="1454630"/>
                  <a:pt x="220302" y="1457865"/>
                  <a:pt x="217170" y="1462250"/>
                </a:cubicBezTo>
                <a:cubicBezTo>
                  <a:pt x="213869" y="1466872"/>
                  <a:pt x="212368" y="1472559"/>
                  <a:pt x="209550" y="1477490"/>
                </a:cubicBezTo>
                <a:cubicBezTo>
                  <a:pt x="199727" y="1494680"/>
                  <a:pt x="199427" y="1486195"/>
                  <a:pt x="194310" y="1511780"/>
                </a:cubicBezTo>
                <a:cubicBezTo>
                  <a:pt x="193040" y="1518130"/>
                  <a:pt x="191658" y="1524459"/>
                  <a:pt x="190500" y="1530830"/>
                </a:cubicBezTo>
                <a:cubicBezTo>
                  <a:pt x="189118" y="1538431"/>
                  <a:pt x="188564" y="1546196"/>
                  <a:pt x="186690" y="1553690"/>
                </a:cubicBezTo>
                <a:cubicBezTo>
                  <a:pt x="184742" y="1561482"/>
                  <a:pt x="183525" y="1569867"/>
                  <a:pt x="179070" y="1576550"/>
                </a:cubicBezTo>
                <a:cubicBezTo>
                  <a:pt x="176530" y="1580360"/>
                  <a:pt x="173498" y="1583884"/>
                  <a:pt x="171450" y="1587980"/>
                </a:cubicBezTo>
                <a:cubicBezTo>
                  <a:pt x="166849" y="1597183"/>
                  <a:pt x="169119" y="1603561"/>
                  <a:pt x="160020" y="1610840"/>
                </a:cubicBezTo>
                <a:cubicBezTo>
                  <a:pt x="156884" y="1613349"/>
                  <a:pt x="152400" y="1613380"/>
                  <a:pt x="148590" y="1614650"/>
                </a:cubicBezTo>
                <a:cubicBezTo>
                  <a:pt x="139700" y="1613380"/>
                  <a:pt x="129496" y="1615661"/>
                  <a:pt x="121920" y="1610840"/>
                </a:cubicBezTo>
                <a:cubicBezTo>
                  <a:pt x="114194" y="1605923"/>
                  <a:pt x="111760" y="1595600"/>
                  <a:pt x="106680" y="1587980"/>
                </a:cubicBezTo>
                <a:lnTo>
                  <a:pt x="99060" y="1576550"/>
                </a:lnTo>
                <a:cubicBezTo>
                  <a:pt x="96520" y="1572740"/>
                  <a:pt x="92888" y="1569464"/>
                  <a:pt x="91440" y="1565120"/>
                </a:cubicBezTo>
                <a:lnTo>
                  <a:pt x="87630" y="1553690"/>
                </a:lnTo>
                <a:cubicBezTo>
                  <a:pt x="92436" y="1515240"/>
                  <a:pt x="88202" y="1532924"/>
                  <a:pt x="99060" y="1500350"/>
                </a:cubicBezTo>
                <a:lnTo>
                  <a:pt x="102870" y="1488920"/>
                </a:lnTo>
                <a:cubicBezTo>
                  <a:pt x="101600" y="1452090"/>
                  <a:pt x="102500" y="1415121"/>
                  <a:pt x="99060" y="1378430"/>
                </a:cubicBezTo>
                <a:cubicBezTo>
                  <a:pt x="98633" y="1373871"/>
                  <a:pt x="93488" y="1371096"/>
                  <a:pt x="91440" y="1367000"/>
                </a:cubicBezTo>
                <a:cubicBezTo>
                  <a:pt x="89644" y="1363408"/>
                  <a:pt x="89858" y="1358912"/>
                  <a:pt x="87630" y="1355570"/>
                </a:cubicBezTo>
                <a:cubicBezTo>
                  <a:pt x="84641" y="1351087"/>
                  <a:pt x="80010" y="1347950"/>
                  <a:pt x="76200" y="1344140"/>
                </a:cubicBezTo>
                <a:cubicBezTo>
                  <a:pt x="74930" y="1340330"/>
                  <a:pt x="75230" y="1335550"/>
                  <a:pt x="72390" y="1332710"/>
                </a:cubicBezTo>
                <a:cubicBezTo>
                  <a:pt x="68374" y="1328694"/>
                  <a:pt x="58357" y="1330640"/>
                  <a:pt x="57150" y="1325090"/>
                </a:cubicBezTo>
                <a:cubicBezTo>
                  <a:pt x="51478" y="1298999"/>
                  <a:pt x="56652" y="1271574"/>
                  <a:pt x="53340" y="1245080"/>
                </a:cubicBezTo>
                <a:cubicBezTo>
                  <a:pt x="52040" y="1234684"/>
                  <a:pt x="40670" y="1231346"/>
                  <a:pt x="34290" y="1226030"/>
                </a:cubicBezTo>
                <a:cubicBezTo>
                  <a:pt x="30151" y="1222581"/>
                  <a:pt x="26670" y="1218410"/>
                  <a:pt x="22860" y="1214600"/>
                </a:cubicBezTo>
                <a:cubicBezTo>
                  <a:pt x="20320" y="1206980"/>
                  <a:pt x="19695" y="1198423"/>
                  <a:pt x="15240" y="1191740"/>
                </a:cubicBezTo>
                <a:cubicBezTo>
                  <a:pt x="12700" y="1187930"/>
                  <a:pt x="9480" y="1184494"/>
                  <a:pt x="7620" y="1180310"/>
                </a:cubicBezTo>
                <a:cubicBezTo>
                  <a:pt x="4358" y="1172970"/>
                  <a:pt x="0" y="1157450"/>
                  <a:pt x="0" y="1157450"/>
                </a:cubicBezTo>
                <a:cubicBezTo>
                  <a:pt x="2604" y="1128806"/>
                  <a:pt x="1035" y="1122250"/>
                  <a:pt x="7620" y="1100300"/>
                </a:cubicBezTo>
                <a:cubicBezTo>
                  <a:pt x="9928" y="1092607"/>
                  <a:pt x="15240" y="1077440"/>
                  <a:pt x="15240" y="1077440"/>
                </a:cubicBezTo>
                <a:cubicBezTo>
                  <a:pt x="19261" y="1005056"/>
                  <a:pt x="12700" y="994255"/>
                  <a:pt x="15240" y="97838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464805" y="2542882"/>
            <a:ext cx="1313342" cy="1109376"/>
          </a:xfrm>
          <a:custGeom>
            <a:avLst/>
            <a:gdLst>
              <a:gd name="connsiteX0" fmla="*/ 1201853 w 1676681"/>
              <a:gd name="connsiteY0" fmla="*/ 1405890 h 1415004"/>
              <a:gd name="connsiteX1" fmla="*/ 1213283 w 1676681"/>
              <a:gd name="connsiteY1" fmla="*/ 1390650 h 1415004"/>
              <a:gd name="connsiteX2" fmla="*/ 1285673 w 1676681"/>
              <a:gd name="connsiteY2" fmla="*/ 1375410 h 1415004"/>
              <a:gd name="connsiteX3" fmla="*/ 1293293 w 1676681"/>
              <a:gd name="connsiteY3" fmla="*/ 1360170 h 1415004"/>
              <a:gd name="connsiteX4" fmla="*/ 1297103 w 1676681"/>
              <a:gd name="connsiteY4" fmla="*/ 1344930 h 1415004"/>
              <a:gd name="connsiteX5" fmla="*/ 1289483 w 1676681"/>
              <a:gd name="connsiteY5" fmla="*/ 1272540 h 1415004"/>
              <a:gd name="connsiteX6" fmla="*/ 1293293 w 1676681"/>
              <a:gd name="connsiteY6" fmla="*/ 1261110 h 1415004"/>
              <a:gd name="connsiteX7" fmla="*/ 1373303 w 1676681"/>
              <a:gd name="connsiteY7" fmla="*/ 1264920 h 1415004"/>
              <a:gd name="connsiteX8" fmla="*/ 1384733 w 1676681"/>
              <a:gd name="connsiteY8" fmla="*/ 1268730 h 1415004"/>
              <a:gd name="connsiteX9" fmla="*/ 1407593 w 1676681"/>
              <a:gd name="connsiteY9" fmla="*/ 1283970 h 1415004"/>
              <a:gd name="connsiteX10" fmla="*/ 1419023 w 1676681"/>
              <a:gd name="connsiteY10" fmla="*/ 1291590 h 1415004"/>
              <a:gd name="connsiteX11" fmla="*/ 1430453 w 1676681"/>
              <a:gd name="connsiteY11" fmla="*/ 1283970 h 1415004"/>
              <a:gd name="connsiteX12" fmla="*/ 1434263 w 1676681"/>
              <a:gd name="connsiteY12" fmla="*/ 1272540 h 1415004"/>
              <a:gd name="connsiteX13" fmla="*/ 1438073 w 1676681"/>
              <a:gd name="connsiteY13" fmla="*/ 1245870 h 1415004"/>
              <a:gd name="connsiteX14" fmla="*/ 1445693 w 1676681"/>
              <a:gd name="connsiteY14" fmla="*/ 1223010 h 1415004"/>
              <a:gd name="connsiteX15" fmla="*/ 1449503 w 1676681"/>
              <a:gd name="connsiteY15" fmla="*/ 1211580 h 1415004"/>
              <a:gd name="connsiteX16" fmla="*/ 1476173 w 1676681"/>
              <a:gd name="connsiteY16" fmla="*/ 1203960 h 1415004"/>
              <a:gd name="connsiteX17" fmla="*/ 1499033 w 1676681"/>
              <a:gd name="connsiteY17" fmla="*/ 1196340 h 1415004"/>
              <a:gd name="connsiteX18" fmla="*/ 1510463 w 1676681"/>
              <a:gd name="connsiteY18" fmla="*/ 1192530 h 1415004"/>
              <a:gd name="connsiteX19" fmla="*/ 1544753 w 1676681"/>
              <a:gd name="connsiteY19" fmla="*/ 1196340 h 1415004"/>
              <a:gd name="connsiteX20" fmla="*/ 1552373 w 1676681"/>
              <a:gd name="connsiteY20" fmla="*/ 1207770 h 1415004"/>
              <a:gd name="connsiteX21" fmla="*/ 1563803 w 1676681"/>
              <a:gd name="connsiteY21" fmla="*/ 1230630 h 1415004"/>
              <a:gd name="connsiteX22" fmla="*/ 1582853 w 1676681"/>
              <a:gd name="connsiteY22" fmla="*/ 1226820 h 1415004"/>
              <a:gd name="connsiteX23" fmla="*/ 1605713 w 1676681"/>
              <a:gd name="connsiteY23" fmla="*/ 1219200 h 1415004"/>
              <a:gd name="connsiteX24" fmla="*/ 1620953 w 1676681"/>
              <a:gd name="connsiteY24" fmla="*/ 1196340 h 1415004"/>
              <a:gd name="connsiteX25" fmla="*/ 1628573 w 1676681"/>
              <a:gd name="connsiteY25" fmla="*/ 1184910 h 1415004"/>
              <a:gd name="connsiteX26" fmla="*/ 1651433 w 1676681"/>
              <a:gd name="connsiteY26" fmla="*/ 1169670 h 1415004"/>
              <a:gd name="connsiteX27" fmla="*/ 1662863 w 1676681"/>
              <a:gd name="connsiteY27" fmla="*/ 1162050 h 1415004"/>
              <a:gd name="connsiteX28" fmla="*/ 1666673 w 1676681"/>
              <a:gd name="connsiteY28" fmla="*/ 1116330 h 1415004"/>
              <a:gd name="connsiteX29" fmla="*/ 1662863 w 1676681"/>
              <a:gd name="connsiteY29" fmla="*/ 1089660 h 1415004"/>
              <a:gd name="connsiteX30" fmla="*/ 1647623 w 1676681"/>
              <a:gd name="connsiteY30" fmla="*/ 1055370 h 1415004"/>
              <a:gd name="connsiteX31" fmla="*/ 1636193 w 1676681"/>
              <a:gd name="connsiteY31" fmla="*/ 1043940 h 1415004"/>
              <a:gd name="connsiteX32" fmla="*/ 1628573 w 1676681"/>
              <a:gd name="connsiteY32" fmla="*/ 1005840 h 1415004"/>
              <a:gd name="connsiteX33" fmla="*/ 1620953 w 1676681"/>
              <a:gd name="connsiteY33" fmla="*/ 982980 h 1415004"/>
              <a:gd name="connsiteX34" fmla="*/ 1609523 w 1676681"/>
              <a:gd name="connsiteY34" fmla="*/ 960120 h 1415004"/>
              <a:gd name="connsiteX35" fmla="*/ 1598093 w 1676681"/>
              <a:gd name="connsiteY35" fmla="*/ 952500 h 1415004"/>
              <a:gd name="connsiteX36" fmla="*/ 1590473 w 1676681"/>
              <a:gd name="connsiteY36" fmla="*/ 941070 h 1415004"/>
              <a:gd name="connsiteX37" fmla="*/ 1567613 w 1676681"/>
              <a:gd name="connsiteY37" fmla="*/ 933450 h 1415004"/>
              <a:gd name="connsiteX38" fmla="*/ 1552373 w 1676681"/>
              <a:gd name="connsiteY38" fmla="*/ 925830 h 1415004"/>
              <a:gd name="connsiteX39" fmla="*/ 1540943 w 1676681"/>
              <a:gd name="connsiteY39" fmla="*/ 918210 h 1415004"/>
              <a:gd name="connsiteX40" fmla="*/ 1529513 w 1676681"/>
              <a:gd name="connsiteY40" fmla="*/ 914400 h 1415004"/>
              <a:gd name="connsiteX41" fmla="*/ 1506653 w 1676681"/>
              <a:gd name="connsiteY41" fmla="*/ 899160 h 1415004"/>
              <a:gd name="connsiteX42" fmla="*/ 1483793 w 1676681"/>
              <a:gd name="connsiteY42" fmla="*/ 880110 h 1415004"/>
              <a:gd name="connsiteX43" fmla="*/ 1476173 w 1676681"/>
              <a:gd name="connsiteY43" fmla="*/ 777240 h 1415004"/>
              <a:gd name="connsiteX44" fmla="*/ 1472363 w 1676681"/>
              <a:gd name="connsiteY44" fmla="*/ 666750 h 1415004"/>
              <a:gd name="connsiteX45" fmla="*/ 1468553 w 1676681"/>
              <a:gd name="connsiteY45" fmla="*/ 651510 h 1415004"/>
              <a:gd name="connsiteX46" fmla="*/ 1460933 w 1676681"/>
              <a:gd name="connsiteY46" fmla="*/ 628650 h 1415004"/>
              <a:gd name="connsiteX47" fmla="*/ 1445693 w 1676681"/>
              <a:gd name="connsiteY47" fmla="*/ 605790 h 1415004"/>
              <a:gd name="connsiteX48" fmla="*/ 1434263 w 1676681"/>
              <a:gd name="connsiteY48" fmla="*/ 598170 h 1415004"/>
              <a:gd name="connsiteX49" fmla="*/ 1346633 w 1676681"/>
              <a:gd name="connsiteY49" fmla="*/ 586740 h 1415004"/>
              <a:gd name="connsiteX50" fmla="*/ 1335203 w 1676681"/>
              <a:gd name="connsiteY50" fmla="*/ 582930 h 1415004"/>
              <a:gd name="connsiteX51" fmla="*/ 1312343 w 1676681"/>
              <a:gd name="connsiteY51" fmla="*/ 537210 h 1415004"/>
              <a:gd name="connsiteX52" fmla="*/ 1304723 w 1676681"/>
              <a:gd name="connsiteY52" fmla="*/ 510540 h 1415004"/>
              <a:gd name="connsiteX53" fmla="*/ 1289483 w 1676681"/>
              <a:gd name="connsiteY53" fmla="*/ 476250 h 1415004"/>
              <a:gd name="connsiteX54" fmla="*/ 1285673 w 1676681"/>
              <a:gd name="connsiteY54" fmla="*/ 464820 h 1415004"/>
              <a:gd name="connsiteX55" fmla="*/ 1270433 w 1676681"/>
              <a:gd name="connsiteY55" fmla="*/ 441960 h 1415004"/>
              <a:gd name="connsiteX56" fmla="*/ 1262813 w 1676681"/>
              <a:gd name="connsiteY56" fmla="*/ 430530 h 1415004"/>
              <a:gd name="connsiteX57" fmla="*/ 1247573 w 1676681"/>
              <a:gd name="connsiteY57" fmla="*/ 407670 h 1415004"/>
              <a:gd name="connsiteX58" fmla="*/ 1228523 w 1676681"/>
              <a:gd name="connsiteY58" fmla="*/ 384810 h 1415004"/>
              <a:gd name="connsiteX59" fmla="*/ 1201853 w 1676681"/>
              <a:gd name="connsiteY59" fmla="*/ 358140 h 1415004"/>
              <a:gd name="connsiteX60" fmla="*/ 1190423 w 1676681"/>
              <a:gd name="connsiteY60" fmla="*/ 350520 h 1415004"/>
              <a:gd name="connsiteX61" fmla="*/ 1178993 w 1676681"/>
              <a:gd name="connsiteY61" fmla="*/ 342900 h 1415004"/>
              <a:gd name="connsiteX62" fmla="*/ 1110413 w 1676681"/>
              <a:gd name="connsiteY62" fmla="*/ 335280 h 1415004"/>
              <a:gd name="connsiteX63" fmla="*/ 1106603 w 1676681"/>
              <a:gd name="connsiteY63" fmla="*/ 320040 h 1415004"/>
              <a:gd name="connsiteX64" fmla="*/ 1091363 w 1676681"/>
              <a:gd name="connsiteY64" fmla="*/ 316230 h 1415004"/>
              <a:gd name="connsiteX65" fmla="*/ 1072313 w 1676681"/>
              <a:gd name="connsiteY65" fmla="*/ 312420 h 1415004"/>
              <a:gd name="connsiteX66" fmla="*/ 1038023 w 1676681"/>
              <a:gd name="connsiteY66" fmla="*/ 289560 h 1415004"/>
              <a:gd name="connsiteX67" fmla="*/ 1026593 w 1676681"/>
              <a:gd name="connsiteY67" fmla="*/ 281940 h 1415004"/>
              <a:gd name="connsiteX68" fmla="*/ 984683 w 1676681"/>
              <a:gd name="connsiteY68" fmla="*/ 270510 h 1415004"/>
              <a:gd name="connsiteX69" fmla="*/ 973253 w 1676681"/>
              <a:gd name="connsiteY69" fmla="*/ 266700 h 1415004"/>
              <a:gd name="connsiteX70" fmla="*/ 961823 w 1676681"/>
              <a:gd name="connsiteY70" fmla="*/ 259080 h 1415004"/>
              <a:gd name="connsiteX71" fmla="*/ 923723 w 1676681"/>
              <a:gd name="connsiteY71" fmla="*/ 247650 h 1415004"/>
              <a:gd name="connsiteX72" fmla="*/ 912293 w 1676681"/>
              <a:gd name="connsiteY72" fmla="*/ 251460 h 1415004"/>
              <a:gd name="connsiteX73" fmla="*/ 916103 w 1676681"/>
              <a:gd name="connsiteY73" fmla="*/ 289560 h 1415004"/>
              <a:gd name="connsiteX74" fmla="*/ 923723 w 1676681"/>
              <a:gd name="connsiteY74" fmla="*/ 316230 h 1415004"/>
              <a:gd name="connsiteX75" fmla="*/ 862763 w 1676681"/>
              <a:gd name="connsiteY75" fmla="*/ 316230 h 1415004"/>
              <a:gd name="connsiteX76" fmla="*/ 851333 w 1676681"/>
              <a:gd name="connsiteY76" fmla="*/ 312420 h 1415004"/>
              <a:gd name="connsiteX77" fmla="*/ 839903 w 1676681"/>
              <a:gd name="connsiteY77" fmla="*/ 304800 h 1415004"/>
              <a:gd name="connsiteX78" fmla="*/ 817043 w 1676681"/>
              <a:gd name="connsiteY78" fmla="*/ 308610 h 1415004"/>
              <a:gd name="connsiteX79" fmla="*/ 813233 w 1676681"/>
              <a:gd name="connsiteY79" fmla="*/ 320040 h 1415004"/>
              <a:gd name="connsiteX80" fmla="*/ 820853 w 1676681"/>
              <a:gd name="connsiteY80" fmla="*/ 373380 h 1415004"/>
              <a:gd name="connsiteX81" fmla="*/ 817043 w 1676681"/>
              <a:gd name="connsiteY81" fmla="*/ 384810 h 1415004"/>
              <a:gd name="connsiteX82" fmla="*/ 805613 w 1676681"/>
              <a:gd name="connsiteY82" fmla="*/ 388620 h 1415004"/>
              <a:gd name="connsiteX83" fmla="*/ 763703 w 1676681"/>
              <a:gd name="connsiteY83" fmla="*/ 384810 h 1415004"/>
              <a:gd name="connsiteX84" fmla="*/ 756083 w 1676681"/>
              <a:gd name="connsiteY84" fmla="*/ 361950 h 1415004"/>
              <a:gd name="connsiteX85" fmla="*/ 744653 w 1676681"/>
              <a:gd name="connsiteY85" fmla="*/ 354330 h 1415004"/>
              <a:gd name="connsiteX86" fmla="*/ 729413 w 1676681"/>
              <a:gd name="connsiteY86" fmla="*/ 350520 h 1415004"/>
              <a:gd name="connsiteX87" fmla="*/ 717983 w 1676681"/>
              <a:gd name="connsiteY87" fmla="*/ 346710 h 1415004"/>
              <a:gd name="connsiteX88" fmla="*/ 710363 w 1676681"/>
              <a:gd name="connsiteY88" fmla="*/ 323850 h 1415004"/>
              <a:gd name="connsiteX89" fmla="*/ 698933 w 1676681"/>
              <a:gd name="connsiteY89" fmla="*/ 293370 h 1415004"/>
              <a:gd name="connsiteX90" fmla="*/ 676073 w 1676681"/>
              <a:gd name="connsiteY90" fmla="*/ 278130 h 1415004"/>
              <a:gd name="connsiteX91" fmla="*/ 664643 w 1676681"/>
              <a:gd name="connsiteY91" fmla="*/ 270510 h 1415004"/>
              <a:gd name="connsiteX92" fmla="*/ 653213 w 1676681"/>
              <a:gd name="connsiteY92" fmla="*/ 266700 h 1415004"/>
              <a:gd name="connsiteX93" fmla="*/ 641783 w 1676681"/>
              <a:gd name="connsiteY93" fmla="*/ 259080 h 1415004"/>
              <a:gd name="connsiteX94" fmla="*/ 630353 w 1676681"/>
              <a:gd name="connsiteY94" fmla="*/ 255270 h 1415004"/>
              <a:gd name="connsiteX95" fmla="*/ 618923 w 1676681"/>
              <a:gd name="connsiteY95" fmla="*/ 247650 h 1415004"/>
              <a:gd name="connsiteX96" fmla="*/ 596063 w 1676681"/>
              <a:gd name="connsiteY96" fmla="*/ 240030 h 1415004"/>
              <a:gd name="connsiteX97" fmla="*/ 565583 w 1676681"/>
              <a:gd name="connsiteY97" fmla="*/ 194310 h 1415004"/>
              <a:gd name="connsiteX98" fmla="*/ 557963 w 1676681"/>
              <a:gd name="connsiteY98" fmla="*/ 182880 h 1415004"/>
              <a:gd name="connsiteX99" fmla="*/ 550343 w 1676681"/>
              <a:gd name="connsiteY99" fmla="*/ 171450 h 1415004"/>
              <a:gd name="connsiteX100" fmla="*/ 527483 w 1676681"/>
              <a:gd name="connsiteY100" fmla="*/ 49530 h 1415004"/>
              <a:gd name="connsiteX101" fmla="*/ 474143 w 1676681"/>
              <a:gd name="connsiteY101" fmla="*/ 45720 h 1415004"/>
              <a:gd name="connsiteX102" fmla="*/ 428423 w 1676681"/>
              <a:gd name="connsiteY102" fmla="*/ 22860 h 1415004"/>
              <a:gd name="connsiteX103" fmla="*/ 416993 w 1676681"/>
              <a:gd name="connsiteY103" fmla="*/ 19050 h 1415004"/>
              <a:gd name="connsiteX104" fmla="*/ 375083 w 1676681"/>
              <a:gd name="connsiteY104" fmla="*/ 22860 h 1415004"/>
              <a:gd name="connsiteX105" fmla="*/ 371273 w 1676681"/>
              <a:gd name="connsiteY105" fmla="*/ 34290 h 1415004"/>
              <a:gd name="connsiteX106" fmla="*/ 359843 w 1676681"/>
              <a:gd name="connsiteY106" fmla="*/ 41910 h 1415004"/>
              <a:gd name="connsiteX107" fmla="*/ 333173 w 1676681"/>
              <a:gd name="connsiteY107" fmla="*/ 38100 h 1415004"/>
              <a:gd name="connsiteX108" fmla="*/ 329363 w 1676681"/>
              <a:gd name="connsiteY108" fmla="*/ 26670 h 1415004"/>
              <a:gd name="connsiteX109" fmla="*/ 325553 w 1676681"/>
              <a:gd name="connsiteY109" fmla="*/ 7620 h 1415004"/>
              <a:gd name="connsiteX110" fmla="*/ 314123 w 1676681"/>
              <a:gd name="connsiteY110" fmla="*/ 0 h 1415004"/>
              <a:gd name="connsiteX111" fmla="*/ 215063 w 1676681"/>
              <a:gd name="connsiteY111" fmla="*/ 3810 h 1415004"/>
              <a:gd name="connsiteX112" fmla="*/ 203633 w 1676681"/>
              <a:gd name="connsiteY112" fmla="*/ 7620 h 1415004"/>
              <a:gd name="connsiteX113" fmla="*/ 192203 w 1676681"/>
              <a:gd name="connsiteY113" fmla="*/ 30480 h 1415004"/>
              <a:gd name="connsiteX114" fmla="*/ 196013 w 1676681"/>
              <a:gd name="connsiteY114" fmla="*/ 72390 h 1415004"/>
              <a:gd name="connsiteX115" fmla="*/ 203633 w 1676681"/>
              <a:gd name="connsiteY115" fmla="*/ 95250 h 1415004"/>
              <a:gd name="connsiteX116" fmla="*/ 211253 w 1676681"/>
              <a:gd name="connsiteY116" fmla="*/ 121920 h 1415004"/>
              <a:gd name="connsiteX117" fmla="*/ 207443 w 1676681"/>
              <a:gd name="connsiteY117" fmla="*/ 179070 h 1415004"/>
              <a:gd name="connsiteX118" fmla="*/ 199823 w 1676681"/>
              <a:gd name="connsiteY118" fmla="*/ 213360 h 1415004"/>
              <a:gd name="connsiteX119" fmla="*/ 203633 w 1676681"/>
              <a:gd name="connsiteY119" fmla="*/ 232410 h 1415004"/>
              <a:gd name="connsiteX120" fmla="*/ 237923 w 1676681"/>
              <a:gd name="connsiteY120" fmla="*/ 251460 h 1415004"/>
              <a:gd name="connsiteX121" fmla="*/ 253163 w 1676681"/>
              <a:gd name="connsiteY121" fmla="*/ 255270 h 1415004"/>
              <a:gd name="connsiteX122" fmla="*/ 276023 w 1676681"/>
              <a:gd name="connsiteY122" fmla="*/ 262890 h 1415004"/>
              <a:gd name="connsiteX123" fmla="*/ 291263 w 1676681"/>
              <a:gd name="connsiteY123" fmla="*/ 266700 h 1415004"/>
              <a:gd name="connsiteX124" fmla="*/ 298883 w 1676681"/>
              <a:gd name="connsiteY124" fmla="*/ 278130 h 1415004"/>
              <a:gd name="connsiteX125" fmla="*/ 295073 w 1676681"/>
              <a:gd name="connsiteY125" fmla="*/ 297180 h 1415004"/>
              <a:gd name="connsiteX126" fmla="*/ 279833 w 1676681"/>
              <a:gd name="connsiteY126" fmla="*/ 320040 h 1415004"/>
              <a:gd name="connsiteX127" fmla="*/ 256973 w 1676681"/>
              <a:gd name="connsiteY127" fmla="*/ 327660 h 1415004"/>
              <a:gd name="connsiteX128" fmla="*/ 245543 w 1676681"/>
              <a:gd name="connsiteY128" fmla="*/ 331470 h 1415004"/>
              <a:gd name="connsiteX129" fmla="*/ 234113 w 1676681"/>
              <a:gd name="connsiteY129" fmla="*/ 335280 h 1415004"/>
              <a:gd name="connsiteX130" fmla="*/ 222683 w 1676681"/>
              <a:gd name="connsiteY130" fmla="*/ 339090 h 1415004"/>
              <a:gd name="connsiteX131" fmla="*/ 203633 w 1676681"/>
              <a:gd name="connsiteY131" fmla="*/ 358140 h 1415004"/>
              <a:gd name="connsiteX132" fmla="*/ 180773 w 1676681"/>
              <a:gd name="connsiteY132" fmla="*/ 354330 h 1415004"/>
              <a:gd name="connsiteX133" fmla="*/ 176963 w 1676681"/>
              <a:gd name="connsiteY133" fmla="*/ 342900 h 1415004"/>
              <a:gd name="connsiteX134" fmla="*/ 154103 w 1676681"/>
              <a:gd name="connsiteY134" fmla="*/ 323850 h 1415004"/>
              <a:gd name="connsiteX135" fmla="*/ 131243 w 1676681"/>
              <a:gd name="connsiteY135" fmla="*/ 320040 h 1415004"/>
              <a:gd name="connsiteX136" fmla="*/ 89333 w 1676681"/>
              <a:gd name="connsiteY136" fmla="*/ 308610 h 1415004"/>
              <a:gd name="connsiteX137" fmla="*/ 74093 w 1676681"/>
              <a:gd name="connsiteY137" fmla="*/ 312420 h 1415004"/>
              <a:gd name="connsiteX138" fmla="*/ 70283 w 1676681"/>
              <a:gd name="connsiteY138" fmla="*/ 323850 h 1415004"/>
              <a:gd name="connsiteX139" fmla="*/ 66473 w 1676681"/>
              <a:gd name="connsiteY139" fmla="*/ 422910 h 1415004"/>
              <a:gd name="connsiteX140" fmla="*/ 47423 w 1676681"/>
              <a:gd name="connsiteY140" fmla="*/ 457200 h 1415004"/>
              <a:gd name="connsiteX141" fmla="*/ 20753 w 1676681"/>
              <a:gd name="connsiteY141" fmla="*/ 487680 h 1415004"/>
              <a:gd name="connsiteX142" fmla="*/ 1703 w 1676681"/>
              <a:gd name="connsiteY142" fmla="*/ 521970 h 1415004"/>
              <a:gd name="connsiteX143" fmla="*/ 5513 w 1676681"/>
              <a:gd name="connsiteY143" fmla="*/ 548640 h 1415004"/>
              <a:gd name="connsiteX144" fmla="*/ 55043 w 1676681"/>
              <a:gd name="connsiteY144" fmla="*/ 560070 h 1415004"/>
              <a:gd name="connsiteX145" fmla="*/ 66473 w 1676681"/>
              <a:gd name="connsiteY145" fmla="*/ 563880 h 1415004"/>
              <a:gd name="connsiteX146" fmla="*/ 77903 w 1676681"/>
              <a:gd name="connsiteY146" fmla="*/ 586740 h 1415004"/>
              <a:gd name="connsiteX147" fmla="*/ 93143 w 1676681"/>
              <a:gd name="connsiteY147" fmla="*/ 613410 h 1415004"/>
              <a:gd name="connsiteX148" fmla="*/ 96953 w 1676681"/>
              <a:gd name="connsiteY148" fmla="*/ 624840 h 1415004"/>
              <a:gd name="connsiteX149" fmla="*/ 104573 w 1676681"/>
              <a:gd name="connsiteY149" fmla="*/ 636270 h 1415004"/>
              <a:gd name="connsiteX150" fmla="*/ 112193 w 1676681"/>
              <a:gd name="connsiteY150" fmla="*/ 659130 h 1415004"/>
              <a:gd name="connsiteX151" fmla="*/ 116003 w 1676681"/>
              <a:gd name="connsiteY151" fmla="*/ 693420 h 1415004"/>
              <a:gd name="connsiteX152" fmla="*/ 154103 w 1676681"/>
              <a:gd name="connsiteY152" fmla="*/ 674370 h 1415004"/>
              <a:gd name="connsiteX153" fmla="*/ 173153 w 1676681"/>
              <a:gd name="connsiteY153" fmla="*/ 662940 h 1415004"/>
              <a:gd name="connsiteX154" fmla="*/ 196013 w 1676681"/>
              <a:gd name="connsiteY154" fmla="*/ 647700 h 1415004"/>
              <a:gd name="connsiteX155" fmla="*/ 207443 w 1676681"/>
              <a:gd name="connsiteY155" fmla="*/ 640080 h 1415004"/>
              <a:gd name="connsiteX156" fmla="*/ 215063 w 1676681"/>
              <a:gd name="connsiteY156" fmla="*/ 628650 h 1415004"/>
              <a:gd name="connsiteX157" fmla="*/ 226493 w 1676681"/>
              <a:gd name="connsiteY157" fmla="*/ 621030 h 1415004"/>
              <a:gd name="connsiteX158" fmla="*/ 230303 w 1676681"/>
              <a:gd name="connsiteY158" fmla="*/ 609600 h 1415004"/>
              <a:gd name="connsiteX159" fmla="*/ 249353 w 1676681"/>
              <a:gd name="connsiteY159" fmla="*/ 586740 h 1415004"/>
              <a:gd name="connsiteX160" fmla="*/ 260783 w 1676681"/>
              <a:gd name="connsiteY160" fmla="*/ 579120 h 1415004"/>
              <a:gd name="connsiteX161" fmla="*/ 272213 w 1676681"/>
              <a:gd name="connsiteY161" fmla="*/ 575310 h 1415004"/>
              <a:gd name="connsiteX162" fmla="*/ 295073 w 1676681"/>
              <a:gd name="connsiteY162" fmla="*/ 560070 h 1415004"/>
              <a:gd name="connsiteX163" fmla="*/ 306503 w 1676681"/>
              <a:gd name="connsiteY163" fmla="*/ 552450 h 1415004"/>
              <a:gd name="connsiteX164" fmla="*/ 314123 w 1676681"/>
              <a:gd name="connsiteY164" fmla="*/ 541020 h 1415004"/>
              <a:gd name="connsiteX165" fmla="*/ 367463 w 1676681"/>
              <a:gd name="connsiteY165" fmla="*/ 556260 h 1415004"/>
              <a:gd name="connsiteX166" fmla="*/ 371273 w 1676681"/>
              <a:gd name="connsiteY166" fmla="*/ 567690 h 1415004"/>
              <a:gd name="connsiteX167" fmla="*/ 375083 w 1676681"/>
              <a:gd name="connsiteY167" fmla="*/ 601980 h 1415004"/>
              <a:gd name="connsiteX168" fmla="*/ 378893 w 1676681"/>
              <a:gd name="connsiteY168" fmla="*/ 674370 h 1415004"/>
              <a:gd name="connsiteX169" fmla="*/ 382703 w 1676681"/>
              <a:gd name="connsiteY169" fmla="*/ 685800 h 1415004"/>
              <a:gd name="connsiteX170" fmla="*/ 405563 w 1676681"/>
              <a:gd name="connsiteY170" fmla="*/ 697230 h 1415004"/>
              <a:gd name="connsiteX171" fmla="*/ 443663 w 1676681"/>
              <a:gd name="connsiteY171" fmla="*/ 701040 h 1415004"/>
              <a:gd name="connsiteX172" fmla="*/ 455093 w 1676681"/>
              <a:gd name="connsiteY172" fmla="*/ 712470 h 1415004"/>
              <a:gd name="connsiteX173" fmla="*/ 466523 w 1676681"/>
              <a:gd name="connsiteY173" fmla="*/ 720090 h 1415004"/>
              <a:gd name="connsiteX174" fmla="*/ 474143 w 1676681"/>
              <a:gd name="connsiteY174" fmla="*/ 742950 h 1415004"/>
              <a:gd name="connsiteX175" fmla="*/ 477953 w 1676681"/>
              <a:gd name="connsiteY175" fmla="*/ 784860 h 1415004"/>
              <a:gd name="connsiteX176" fmla="*/ 485573 w 1676681"/>
              <a:gd name="connsiteY176" fmla="*/ 807720 h 1415004"/>
              <a:gd name="connsiteX177" fmla="*/ 493193 w 1676681"/>
              <a:gd name="connsiteY177" fmla="*/ 861060 h 1415004"/>
              <a:gd name="connsiteX178" fmla="*/ 500813 w 1676681"/>
              <a:gd name="connsiteY178" fmla="*/ 872490 h 1415004"/>
              <a:gd name="connsiteX179" fmla="*/ 523673 w 1676681"/>
              <a:gd name="connsiteY179" fmla="*/ 880110 h 1415004"/>
              <a:gd name="connsiteX180" fmla="*/ 554153 w 1676681"/>
              <a:gd name="connsiteY180" fmla="*/ 887730 h 1415004"/>
              <a:gd name="connsiteX181" fmla="*/ 565583 w 1676681"/>
              <a:gd name="connsiteY181" fmla="*/ 891540 h 1415004"/>
              <a:gd name="connsiteX182" fmla="*/ 584633 w 1676681"/>
              <a:gd name="connsiteY182" fmla="*/ 914400 h 1415004"/>
              <a:gd name="connsiteX183" fmla="*/ 588443 w 1676681"/>
              <a:gd name="connsiteY183" fmla="*/ 925830 h 1415004"/>
              <a:gd name="connsiteX184" fmla="*/ 584633 w 1676681"/>
              <a:gd name="connsiteY184" fmla="*/ 979170 h 1415004"/>
              <a:gd name="connsiteX185" fmla="*/ 569393 w 1676681"/>
              <a:gd name="connsiteY185" fmla="*/ 1002030 h 1415004"/>
              <a:gd name="connsiteX186" fmla="*/ 573203 w 1676681"/>
              <a:gd name="connsiteY186" fmla="*/ 1162050 h 1415004"/>
              <a:gd name="connsiteX187" fmla="*/ 577013 w 1676681"/>
              <a:gd name="connsiteY187" fmla="*/ 1173480 h 1415004"/>
              <a:gd name="connsiteX188" fmla="*/ 588443 w 1676681"/>
              <a:gd name="connsiteY188" fmla="*/ 1181100 h 1415004"/>
              <a:gd name="connsiteX189" fmla="*/ 824663 w 1676681"/>
              <a:gd name="connsiteY189" fmla="*/ 1181100 h 1415004"/>
              <a:gd name="connsiteX190" fmla="*/ 836093 w 1676681"/>
              <a:gd name="connsiteY190" fmla="*/ 1188720 h 1415004"/>
              <a:gd name="connsiteX191" fmla="*/ 855143 w 1676681"/>
              <a:gd name="connsiteY191" fmla="*/ 1207770 h 1415004"/>
              <a:gd name="connsiteX192" fmla="*/ 878003 w 1676681"/>
              <a:gd name="connsiteY192" fmla="*/ 1223010 h 1415004"/>
              <a:gd name="connsiteX193" fmla="*/ 908483 w 1676681"/>
              <a:gd name="connsiteY193" fmla="*/ 1249680 h 1415004"/>
              <a:gd name="connsiteX194" fmla="*/ 931343 w 1676681"/>
              <a:gd name="connsiteY194" fmla="*/ 1245870 h 1415004"/>
              <a:gd name="connsiteX195" fmla="*/ 942773 w 1676681"/>
              <a:gd name="connsiteY195" fmla="*/ 1238250 h 1415004"/>
              <a:gd name="connsiteX196" fmla="*/ 984683 w 1676681"/>
              <a:gd name="connsiteY196" fmla="*/ 1242060 h 1415004"/>
              <a:gd name="connsiteX197" fmla="*/ 996113 w 1676681"/>
              <a:gd name="connsiteY197" fmla="*/ 1245870 h 1415004"/>
              <a:gd name="connsiteX198" fmla="*/ 1018973 w 1676681"/>
              <a:gd name="connsiteY198" fmla="*/ 1249680 h 1415004"/>
              <a:gd name="connsiteX199" fmla="*/ 1030403 w 1676681"/>
              <a:gd name="connsiteY199" fmla="*/ 1257300 h 1415004"/>
              <a:gd name="connsiteX200" fmla="*/ 1049453 w 1676681"/>
              <a:gd name="connsiteY200" fmla="*/ 1280160 h 1415004"/>
              <a:gd name="connsiteX201" fmla="*/ 1064693 w 1676681"/>
              <a:gd name="connsiteY201" fmla="*/ 1287780 h 1415004"/>
              <a:gd name="connsiteX202" fmla="*/ 1087553 w 1676681"/>
              <a:gd name="connsiteY202" fmla="*/ 1295400 h 1415004"/>
              <a:gd name="connsiteX203" fmla="*/ 1098983 w 1676681"/>
              <a:gd name="connsiteY203" fmla="*/ 1318260 h 1415004"/>
              <a:gd name="connsiteX204" fmla="*/ 1110413 w 1676681"/>
              <a:gd name="connsiteY204" fmla="*/ 1325880 h 1415004"/>
              <a:gd name="connsiteX205" fmla="*/ 1121843 w 1676681"/>
              <a:gd name="connsiteY205" fmla="*/ 1337310 h 1415004"/>
              <a:gd name="connsiteX206" fmla="*/ 1156133 w 1676681"/>
              <a:gd name="connsiteY206" fmla="*/ 1356360 h 1415004"/>
              <a:gd name="connsiteX207" fmla="*/ 1175183 w 1676681"/>
              <a:gd name="connsiteY207" fmla="*/ 1379220 h 1415004"/>
              <a:gd name="connsiteX208" fmla="*/ 1190423 w 1676681"/>
              <a:gd name="connsiteY208" fmla="*/ 1402080 h 1415004"/>
              <a:gd name="connsiteX209" fmla="*/ 1201853 w 1676681"/>
              <a:gd name="connsiteY209" fmla="*/ 1405890 h 1415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1676681" h="1415004">
                <a:moveTo>
                  <a:pt x="1201853" y="1405890"/>
                </a:moveTo>
                <a:cubicBezTo>
                  <a:pt x="1205663" y="1403985"/>
                  <a:pt x="1209592" y="1395817"/>
                  <a:pt x="1213283" y="1390650"/>
                </a:cubicBezTo>
                <a:cubicBezTo>
                  <a:pt x="1234362" y="1361139"/>
                  <a:pt x="1209424" y="1379895"/>
                  <a:pt x="1285673" y="1375410"/>
                </a:cubicBezTo>
                <a:cubicBezTo>
                  <a:pt x="1288213" y="1370330"/>
                  <a:pt x="1291299" y="1365488"/>
                  <a:pt x="1293293" y="1360170"/>
                </a:cubicBezTo>
                <a:cubicBezTo>
                  <a:pt x="1295132" y="1355267"/>
                  <a:pt x="1297103" y="1350166"/>
                  <a:pt x="1297103" y="1344930"/>
                </a:cubicBezTo>
                <a:cubicBezTo>
                  <a:pt x="1297103" y="1292143"/>
                  <a:pt x="1298930" y="1300882"/>
                  <a:pt x="1289483" y="1272540"/>
                </a:cubicBezTo>
                <a:cubicBezTo>
                  <a:pt x="1290753" y="1268730"/>
                  <a:pt x="1289293" y="1261474"/>
                  <a:pt x="1293293" y="1261110"/>
                </a:cubicBezTo>
                <a:cubicBezTo>
                  <a:pt x="1319884" y="1258693"/>
                  <a:pt x="1346695" y="1262703"/>
                  <a:pt x="1373303" y="1264920"/>
                </a:cubicBezTo>
                <a:cubicBezTo>
                  <a:pt x="1377305" y="1265254"/>
                  <a:pt x="1381222" y="1266780"/>
                  <a:pt x="1384733" y="1268730"/>
                </a:cubicBezTo>
                <a:cubicBezTo>
                  <a:pt x="1392739" y="1273178"/>
                  <a:pt x="1399973" y="1278890"/>
                  <a:pt x="1407593" y="1283970"/>
                </a:cubicBezTo>
                <a:lnTo>
                  <a:pt x="1419023" y="1291590"/>
                </a:lnTo>
                <a:cubicBezTo>
                  <a:pt x="1422833" y="1289050"/>
                  <a:pt x="1427592" y="1287546"/>
                  <a:pt x="1430453" y="1283970"/>
                </a:cubicBezTo>
                <a:cubicBezTo>
                  <a:pt x="1432962" y="1280834"/>
                  <a:pt x="1433475" y="1276478"/>
                  <a:pt x="1434263" y="1272540"/>
                </a:cubicBezTo>
                <a:cubicBezTo>
                  <a:pt x="1436024" y="1263734"/>
                  <a:pt x="1436054" y="1254620"/>
                  <a:pt x="1438073" y="1245870"/>
                </a:cubicBezTo>
                <a:cubicBezTo>
                  <a:pt x="1439879" y="1238044"/>
                  <a:pt x="1443153" y="1230630"/>
                  <a:pt x="1445693" y="1223010"/>
                </a:cubicBezTo>
                <a:cubicBezTo>
                  <a:pt x="1446963" y="1219200"/>
                  <a:pt x="1445693" y="1212850"/>
                  <a:pt x="1449503" y="1211580"/>
                </a:cubicBezTo>
                <a:cubicBezTo>
                  <a:pt x="1487916" y="1198776"/>
                  <a:pt x="1428333" y="1218312"/>
                  <a:pt x="1476173" y="1203960"/>
                </a:cubicBezTo>
                <a:cubicBezTo>
                  <a:pt x="1483866" y="1201652"/>
                  <a:pt x="1491413" y="1198880"/>
                  <a:pt x="1499033" y="1196340"/>
                </a:cubicBezTo>
                <a:lnTo>
                  <a:pt x="1510463" y="1192530"/>
                </a:lnTo>
                <a:cubicBezTo>
                  <a:pt x="1521893" y="1193800"/>
                  <a:pt x="1533945" y="1192410"/>
                  <a:pt x="1544753" y="1196340"/>
                </a:cubicBezTo>
                <a:cubicBezTo>
                  <a:pt x="1549056" y="1197905"/>
                  <a:pt x="1550325" y="1203674"/>
                  <a:pt x="1552373" y="1207770"/>
                </a:cubicBezTo>
                <a:cubicBezTo>
                  <a:pt x="1568147" y="1239318"/>
                  <a:pt x="1541965" y="1197873"/>
                  <a:pt x="1563803" y="1230630"/>
                </a:cubicBezTo>
                <a:cubicBezTo>
                  <a:pt x="1570153" y="1229360"/>
                  <a:pt x="1576605" y="1228524"/>
                  <a:pt x="1582853" y="1226820"/>
                </a:cubicBezTo>
                <a:cubicBezTo>
                  <a:pt x="1590602" y="1224707"/>
                  <a:pt x="1605713" y="1219200"/>
                  <a:pt x="1605713" y="1219200"/>
                </a:cubicBezTo>
                <a:lnTo>
                  <a:pt x="1620953" y="1196340"/>
                </a:lnTo>
                <a:cubicBezTo>
                  <a:pt x="1623493" y="1192530"/>
                  <a:pt x="1624763" y="1187450"/>
                  <a:pt x="1628573" y="1184910"/>
                </a:cubicBezTo>
                <a:lnTo>
                  <a:pt x="1651433" y="1169670"/>
                </a:lnTo>
                <a:lnTo>
                  <a:pt x="1662863" y="1162050"/>
                </a:lnTo>
                <a:cubicBezTo>
                  <a:pt x="1676681" y="1141322"/>
                  <a:pt x="1671443" y="1154490"/>
                  <a:pt x="1666673" y="1116330"/>
                </a:cubicBezTo>
                <a:cubicBezTo>
                  <a:pt x="1665559" y="1107419"/>
                  <a:pt x="1664882" y="1098410"/>
                  <a:pt x="1662863" y="1089660"/>
                </a:cubicBezTo>
                <a:cubicBezTo>
                  <a:pt x="1659682" y="1075875"/>
                  <a:pt x="1656342" y="1065833"/>
                  <a:pt x="1647623" y="1055370"/>
                </a:cubicBezTo>
                <a:cubicBezTo>
                  <a:pt x="1644174" y="1051231"/>
                  <a:pt x="1640003" y="1047750"/>
                  <a:pt x="1636193" y="1043940"/>
                </a:cubicBezTo>
                <a:cubicBezTo>
                  <a:pt x="1625627" y="1012243"/>
                  <a:pt x="1641707" y="1062753"/>
                  <a:pt x="1628573" y="1005840"/>
                </a:cubicBezTo>
                <a:cubicBezTo>
                  <a:pt x="1626767" y="998014"/>
                  <a:pt x="1623493" y="990600"/>
                  <a:pt x="1620953" y="982980"/>
                </a:cubicBezTo>
                <a:cubicBezTo>
                  <a:pt x="1617854" y="973684"/>
                  <a:pt x="1616909" y="967506"/>
                  <a:pt x="1609523" y="960120"/>
                </a:cubicBezTo>
                <a:cubicBezTo>
                  <a:pt x="1606285" y="956882"/>
                  <a:pt x="1601903" y="955040"/>
                  <a:pt x="1598093" y="952500"/>
                </a:cubicBezTo>
                <a:cubicBezTo>
                  <a:pt x="1595553" y="948690"/>
                  <a:pt x="1594356" y="943497"/>
                  <a:pt x="1590473" y="941070"/>
                </a:cubicBezTo>
                <a:cubicBezTo>
                  <a:pt x="1583662" y="936813"/>
                  <a:pt x="1574797" y="937042"/>
                  <a:pt x="1567613" y="933450"/>
                </a:cubicBezTo>
                <a:cubicBezTo>
                  <a:pt x="1562533" y="930910"/>
                  <a:pt x="1557304" y="928648"/>
                  <a:pt x="1552373" y="925830"/>
                </a:cubicBezTo>
                <a:cubicBezTo>
                  <a:pt x="1548397" y="923558"/>
                  <a:pt x="1545039" y="920258"/>
                  <a:pt x="1540943" y="918210"/>
                </a:cubicBezTo>
                <a:cubicBezTo>
                  <a:pt x="1537351" y="916414"/>
                  <a:pt x="1533024" y="916350"/>
                  <a:pt x="1529513" y="914400"/>
                </a:cubicBezTo>
                <a:cubicBezTo>
                  <a:pt x="1521507" y="909952"/>
                  <a:pt x="1513129" y="905636"/>
                  <a:pt x="1506653" y="899160"/>
                </a:cubicBezTo>
                <a:cubicBezTo>
                  <a:pt x="1491985" y="884492"/>
                  <a:pt x="1499706" y="890719"/>
                  <a:pt x="1483793" y="880110"/>
                </a:cubicBezTo>
                <a:cubicBezTo>
                  <a:pt x="1470392" y="839906"/>
                  <a:pt x="1479727" y="871423"/>
                  <a:pt x="1476173" y="777240"/>
                </a:cubicBezTo>
                <a:cubicBezTo>
                  <a:pt x="1474783" y="740414"/>
                  <a:pt x="1474592" y="703534"/>
                  <a:pt x="1472363" y="666750"/>
                </a:cubicBezTo>
                <a:cubicBezTo>
                  <a:pt x="1472046" y="661523"/>
                  <a:pt x="1470058" y="656526"/>
                  <a:pt x="1468553" y="651510"/>
                </a:cubicBezTo>
                <a:cubicBezTo>
                  <a:pt x="1466245" y="643817"/>
                  <a:pt x="1465388" y="635333"/>
                  <a:pt x="1460933" y="628650"/>
                </a:cubicBezTo>
                <a:cubicBezTo>
                  <a:pt x="1455853" y="621030"/>
                  <a:pt x="1453313" y="610870"/>
                  <a:pt x="1445693" y="605790"/>
                </a:cubicBezTo>
                <a:cubicBezTo>
                  <a:pt x="1441883" y="603250"/>
                  <a:pt x="1438447" y="600030"/>
                  <a:pt x="1434263" y="598170"/>
                </a:cubicBezTo>
                <a:cubicBezTo>
                  <a:pt x="1403384" y="584446"/>
                  <a:pt x="1385768" y="589042"/>
                  <a:pt x="1346633" y="586740"/>
                </a:cubicBezTo>
                <a:cubicBezTo>
                  <a:pt x="1342823" y="585470"/>
                  <a:pt x="1338043" y="585770"/>
                  <a:pt x="1335203" y="582930"/>
                </a:cubicBezTo>
                <a:cubicBezTo>
                  <a:pt x="1320431" y="568158"/>
                  <a:pt x="1318541" y="555803"/>
                  <a:pt x="1312343" y="537210"/>
                </a:cubicBezTo>
                <a:cubicBezTo>
                  <a:pt x="1299539" y="498797"/>
                  <a:pt x="1319075" y="558380"/>
                  <a:pt x="1304723" y="510540"/>
                </a:cubicBezTo>
                <a:cubicBezTo>
                  <a:pt x="1289979" y="461393"/>
                  <a:pt x="1304794" y="506873"/>
                  <a:pt x="1289483" y="476250"/>
                </a:cubicBezTo>
                <a:cubicBezTo>
                  <a:pt x="1287687" y="472658"/>
                  <a:pt x="1287623" y="468331"/>
                  <a:pt x="1285673" y="464820"/>
                </a:cubicBezTo>
                <a:cubicBezTo>
                  <a:pt x="1281225" y="456814"/>
                  <a:pt x="1275513" y="449580"/>
                  <a:pt x="1270433" y="441960"/>
                </a:cubicBezTo>
                <a:cubicBezTo>
                  <a:pt x="1267893" y="438150"/>
                  <a:pt x="1264261" y="434874"/>
                  <a:pt x="1262813" y="430530"/>
                </a:cubicBezTo>
                <a:cubicBezTo>
                  <a:pt x="1256117" y="410443"/>
                  <a:pt x="1263428" y="426696"/>
                  <a:pt x="1247573" y="407670"/>
                </a:cubicBezTo>
                <a:cubicBezTo>
                  <a:pt x="1221051" y="375844"/>
                  <a:pt x="1261916" y="418203"/>
                  <a:pt x="1228523" y="384810"/>
                </a:cubicBezTo>
                <a:cubicBezTo>
                  <a:pt x="1221817" y="364692"/>
                  <a:pt x="1228055" y="375608"/>
                  <a:pt x="1201853" y="358140"/>
                </a:cubicBezTo>
                <a:lnTo>
                  <a:pt x="1190423" y="350520"/>
                </a:lnTo>
                <a:cubicBezTo>
                  <a:pt x="1186613" y="347980"/>
                  <a:pt x="1183553" y="343315"/>
                  <a:pt x="1178993" y="342900"/>
                </a:cubicBezTo>
                <a:cubicBezTo>
                  <a:pt x="1128140" y="338277"/>
                  <a:pt x="1150970" y="341074"/>
                  <a:pt x="1110413" y="335280"/>
                </a:cubicBezTo>
                <a:cubicBezTo>
                  <a:pt x="1076501" y="323976"/>
                  <a:pt x="1117436" y="341705"/>
                  <a:pt x="1106603" y="320040"/>
                </a:cubicBezTo>
                <a:cubicBezTo>
                  <a:pt x="1104261" y="315356"/>
                  <a:pt x="1096475" y="317366"/>
                  <a:pt x="1091363" y="316230"/>
                </a:cubicBezTo>
                <a:cubicBezTo>
                  <a:pt x="1085041" y="314825"/>
                  <a:pt x="1078663" y="313690"/>
                  <a:pt x="1072313" y="312420"/>
                </a:cubicBezTo>
                <a:lnTo>
                  <a:pt x="1038023" y="289560"/>
                </a:lnTo>
                <a:cubicBezTo>
                  <a:pt x="1034213" y="287020"/>
                  <a:pt x="1031083" y="282838"/>
                  <a:pt x="1026593" y="281940"/>
                </a:cubicBezTo>
                <a:cubicBezTo>
                  <a:pt x="999667" y="276555"/>
                  <a:pt x="1013686" y="280178"/>
                  <a:pt x="984683" y="270510"/>
                </a:cubicBezTo>
                <a:cubicBezTo>
                  <a:pt x="980873" y="269240"/>
                  <a:pt x="976595" y="268928"/>
                  <a:pt x="973253" y="266700"/>
                </a:cubicBezTo>
                <a:cubicBezTo>
                  <a:pt x="969443" y="264160"/>
                  <a:pt x="966007" y="260940"/>
                  <a:pt x="961823" y="259080"/>
                </a:cubicBezTo>
                <a:cubicBezTo>
                  <a:pt x="949897" y="253779"/>
                  <a:pt x="936389" y="250816"/>
                  <a:pt x="923723" y="247650"/>
                </a:cubicBezTo>
                <a:cubicBezTo>
                  <a:pt x="919913" y="248920"/>
                  <a:pt x="913011" y="247509"/>
                  <a:pt x="912293" y="251460"/>
                </a:cubicBezTo>
                <a:cubicBezTo>
                  <a:pt x="910010" y="264017"/>
                  <a:pt x="914298" y="276925"/>
                  <a:pt x="916103" y="289560"/>
                </a:cubicBezTo>
                <a:cubicBezTo>
                  <a:pt x="917299" y="297932"/>
                  <a:pt x="921009" y="308088"/>
                  <a:pt x="923723" y="316230"/>
                </a:cubicBezTo>
                <a:cubicBezTo>
                  <a:pt x="897946" y="324822"/>
                  <a:pt x="910682" y="322220"/>
                  <a:pt x="862763" y="316230"/>
                </a:cubicBezTo>
                <a:cubicBezTo>
                  <a:pt x="858778" y="315732"/>
                  <a:pt x="854925" y="314216"/>
                  <a:pt x="851333" y="312420"/>
                </a:cubicBezTo>
                <a:cubicBezTo>
                  <a:pt x="847237" y="310372"/>
                  <a:pt x="843713" y="307340"/>
                  <a:pt x="839903" y="304800"/>
                </a:cubicBezTo>
                <a:cubicBezTo>
                  <a:pt x="832283" y="306070"/>
                  <a:pt x="823750" y="304777"/>
                  <a:pt x="817043" y="308610"/>
                </a:cubicBezTo>
                <a:cubicBezTo>
                  <a:pt x="813556" y="310603"/>
                  <a:pt x="813233" y="316024"/>
                  <a:pt x="813233" y="320040"/>
                </a:cubicBezTo>
                <a:cubicBezTo>
                  <a:pt x="813233" y="353429"/>
                  <a:pt x="813802" y="352227"/>
                  <a:pt x="820853" y="373380"/>
                </a:cubicBezTo>
                <a:cubicBezTo>
                  <a:pt x="819583" y="377190"/>
                  <a:pt x="819883" y="381970"/>
                  <a:pt x="817043" y="384810"/>
                </a:cubicBezTo>
                <a:cubicBezTo>
                  <a:pt x="814203" y="387650"/>
                  <a:pt x="809629" y="388620"/>
                  <a:pt x="805613" y="388620"/>
                </a:cubicBezTo>
                <a:cubicBezTo>
                  <a:pt x="791585" y="388620"/>
                  <a:pt x="777673" y="386080"/>
                  <a:pt x="763703" y="384810"/>
                </a:cubicBezTo>
                <a:cubicBezTo>
                  <a:pt x="761163" y="377190"/>
                  <a:pt x="762766" y="366405"/>
                  <a:pt x="756083" y="361950"/>
                </a:cubicBezTo>
                <a:cubicBezTo>
                  <a:pt x="752273" y="359410"/>
                  <a:pt x="748862" y="356134"/>
                  <a:pt x="744653" y="354330"/>
                </a:cubicBezTo>
                <a:cubicBezTo>
                  <a:pt x="739840" y="352267"/>
                  <a:pt x="734448" y="351959"/>
                  <a:pt x="729413" y="350520"/>
                </a:cubicBezTo>
                <a:cubicBezTo>
                  <a:pt x="725551" y="349417"/>
                  <a:pt x="721793" y="347980"/>
                  <a:pt x="717983" y="346710"/>
                </a:cubicBezTo>
                <a:cubicBezTo>
                  <a:pt x="715443" y="339090"/>
                  <a:pt x="711938" y="331726"/>
                  <a:pt x="710363" y="323850"/>
                </a:cubicBezTo>
                <a:cubicBezTo>
                  <a:pt x="708057" y="312322"/>
                  <a:pt x="708446" y="301694"/>
                  <a:pt x="698933" y="293370"/>
                </a:cubicBezTo>
                <a:cubicBezTo>
                  <a:pt x="692041" y="287339"/>
                  <a:pt x="683693" y="283210"/>
                  <a:pt x="676073" y="278130"/>
                </a:cubicBezTo>
                <a:cubicBezTo>
                  <a:pt x="672263" y="275590"/>
                  <a:pt x="668987" y="271958"/>
                  <a:pt x="664643" y="270510"/>
                </a:cubicBezTo>
                <a:cubicBezTo>
                  <a:pt x="660833" y="269240"/>
                  <a:pt x="656805" y="268496"/>
                  <a:pt x="653213" y="266700"/>
                </a:cubicBezTo>
                <a:cubicBezTo>
                  <a:pt x="649117" y="264652"/>
                  <a:pt x="645879" y="261128"/>
                  <a:pt x="641783" y="259080"/>
                </a:cubicBezTo>
                <a:cubicBezTo>
                  <a:pt x="638191" y="257284"/>
                  <a:pt x="633945" y="257066"/>
                  <a:pt x="630353" y="255270"/>
                </a:cubicBezTo>
                <a:cubicBezTo>
                  <a:pt x="626257" y="253222"/>
                  <a:pt x="623107" y="249510"/>
                  <a:pt x="618923" y="247650"/>
                </a:cubicBezTo>
                <a:cubicBezTo>
                  <a:pt x="611583" y="244388"/>
                  <a:pt x="596063" y="240030"/>
                  <a:pt x="596063" y="240030"/>
                </a:cubicBezTo>
                <a:lnTo>
                  <a:pt x="565583" y="194310"/>
                </a:lnTo>
                <a:lnTo>
                  <a:pt x="557963" y="182880"/>
                </a:lnTo>
                <a:lnTo>
                  <a:pt x="550343" y="171450"/>
                </a:lnTo>
                <a:cubicBezTo>
                  <a:pt x="546025" y="104517"/>
                  <a:pt x="580514" y="55422"/>
                  <a:pt x="527483" y="49530"/>
                </a:cubicBezTo>
                <a:cubicBezTo>
                  <a:pt x="509767" y="47562"/>
                  <a:pt x="491923" y="46990"/>
                  <a:pt x="474143" y="45720"/>
                </a:cubicBezTo>
                <a:cubicBezTo>
                  <a:pt x="444600" y="26025"/>
                  <a:pt x="459971" y="33376"/>
                  <a:pt x="428423" y="22860"/>
                </a:cubicBezTo>
                <a:lnTo>
                  <a:pt x="416993" y="19050"/>
                </a:lnTo>
                <a:cubicBezTo>
                  <a:pt x="403023" y="20320"/>
                  <a:pt x="388391" y="18424"/>
                  <a:pt x="375083" y="22860"/>
                </a:cubicBezTo>
                <a:cubicBezTo>
                  <a:pt x="371273" y="24130"/>
                  <a:pt x="373782" y="31154"/>
                  <a:pt x="371273" y="34290"/>
                </a:cubicBezTo>
                <a:cubicBezTo>
                  <a:pt x="368412" y="37866"/>
                  <a:pt x="363653" y="39370"/>
                  <a:pt x="359843" y="41910"/>
                </a:cubicBezTo>
                <a:cubicBezTo>
                  <a:pt x="350953" y="40640"/>
                  <a:pt x="341205" y="42116"/>
                  <a:pt x="333173" y="38100"/>
                </a:cubicBezTo>
                <a:cubicBezTo>
                  <a:pt x="329581" y="36304"/>
                  <a:pt x="330337" y="30566"/>
                  <a:pt x="329363" y="26670"/>
                </a:cubicBezTo>
                <a:cubicBezTo>
                  <a:pt x="327792" y="20388"/>
                  <a:pt x="328766" y="13243"/>
                  <a:pt x="325553" y="7620"/>
                </a:cubicBezTo>
                <a:cubicBezTo>
                  <a:pt x="323281" y="3644"/>
                  <a:pt x="317933" y="2540"/>
                  <a:pt x="314123" y="0"/>
                </a:cubicBezTo>
                <a:cubicBezTo>
                  <a:pt x="281103" y="1270"/>
                  <a:pt x="248029" y="1536"/>
                  <a:pt x="215063" y="3810"/>
                </a:cubicBezTo>
                <a:cubicBezTo>
                  <a:pt x="211056" y="4086"/>
                  <a:pt x="206769" y="5111"/>
                  <a:pt x="203633" y="7620"/>
                </a:cubicBezTo>
                <a:cubicBezTo>
                  <a:pt x="196919" y="12991"/>
                  <a:pt x="194713" y="22950"/>
                  <a:pt x="192203" y="30480"/>
                </a:cubicBezTo>
                <a:cubicBezTo>
                  <a:pt x="193473" y="44450"/>
                  <a:pt x="193575" y="58576"/>
                  <a:pt x="196013" y="72390"/>
                </a:cubicBezTo>
                <a:cubicBezTo>
                  <a:pt x="197409" y="80300"/>
                  <a:pt x="201093" y="87630"/>
                  <a:pt x="203633" y="95250"/>
                </a:cubicBezTo>
                <a:cubicBezTo>
                  <a:pt x="209099" y="111648"/>
                  <a:pt x="206469" y="102784"/>
                  <a:pt x="211253" y="121920"/>
                </a:cubicBezTo>
                <a:cubicBezTo>
                  <a:pt x="209983" y="140970"/>
                  <a:pt x="209343" y="160072"/>
                  <a:pt x="207443" y="179070"/>
                </a:cubicBezTo>
                <a:cubicBezTo>
                  <a:pt x="206637" y="187132"/>
                  <a:pt x="201944" y="204875"/>
                  <a:pt x="199823" y="213360"/>
                </a:cubicBezTo>
                <a:cubicBezTo>
                  <a:pt x="201093" y="219710"/>
                  <a:pt x="200488" y="226749"/>
                  <a:pt x="203633" y="232410"/>
                </a:cubicBezTo>
                <a:cubicBezTo>
                  <a:pt x="213811" y="250730"/>
                  <a:pt x="220519" y="247592"/>
                  <a:pt x="237923" y="251460"/>
                </a:cubicBezTo>
                <a:cubicBezTo>
                  <a:pt x="243035" y="252596"/>
                  <a:pt x="248147" y="253765"/>
                  <a:pt x="253163" y="255270"/>
                </a:cubicBezTo>
                <a:cubicBezTo>
                  <a:pt x="260856" y="257578"/>
                  <a:pt x="268231" y="260942"/>
                  <a:pt x="276023" y="262890"/>
                </a:cubicBezTo>
                <a:lnTo>
                  <a:pt x="291263" y="266700"/>
                </a:lnTo>
                <a:cubicBezTo>
                  <a:pt x="293803" y="270510"/>
                  <a:pt x="298315" y="273586"/>
                  <a:pt x="298883" y="278130"/>
                </a:cubicBezTo>
                <a:cubicBezTo>
                  <a:pt x="299686" y="284556"/>
                  <a:pt x="296644" y="290898"/>
                  <a:pt x="295073" y="297180"/>
                </a:cubicBezTo>
                <a:cubicBezTo>
                  <a:pt x="292532" y="307343"/>
                  <a:pt x="290114" y="314328"/>
                  <a:pt x="279833" y="320040"/>
                </a:cubicBezTo>
                <a:cubicBezTo>
                  <a:pt x="272812" y="323941"/>
                  <a:pt x="264593" y="325120"/>
                  <a:pt x="256973" y="327660"/>
                </a:cubicBezTo>
                <a:lnTo>
                  <a:pt x="245543" y="331470"/>
                </a:lnTo>
                <a:lnTo>
                  <a:pt x="234113" y="335280"/>
                </a:lnTo>
                <a:lnTo>
                  <a:pt x="222683" y="339090"/>
                </a:lnTo>
                <a:cubicBezTo>
                  <a:pt x="218619" y="345186"/>
                  <a:pt x="212777" y="357124"/>
                  <a:pt x="203633" y="358140"/>
                </a:cubicBezTo>
                <a:cubicBezTo>
                  <a:pt x="195955" y="358993"/>
                  <a:pt x="188393" y="355600"/>
                  <a:pt x="180773" y="354330"/>
                </a:cubicBezTo>
                <a:cubicBezTo>
                  <a:pt x="179503" y="350520"/>
                  <a:pt x="179191" y="346242"/>
                  <a:pt x="176963" y="342900"/>
                </a:cubicBezTo>
                <a:cubicBezTo>
                  <a:pt x="173931" y="338353"/>
                  <a:pt x="160127" y="325858"/>
                  <a:pt x="154103" y="323850"/>
                </a:cubicBezTo>
                <a:cubicBezTo>
                  <a:pt x="146774" y="321407"/>
                  <a:pt x="138797" y="321659"/>
                  <a:pt x="131243" y="320040"/>
                </a:cubicBezTo>
                <a:cubicBezTo>
                  <a:pt x="107180" y="314884"/>
                  <a:pt x="106743" y="314413"/>
                  <a:pt x="89333" y="308610"/>
                </a:cubicBezTo>
                <a:cubicBezTo>
                  <a:pt x="84253" y="309880"/>
                  <a:pt x="78182" y="309149"/>
                  <a:pt x="74093" y="312420"/>
                </a:cubicBezTo>
                <a:cubicBezTo>
                  <a:pt x="70957" y="314929"/>
                  <a:pt x="70559" y="319843"/>
                  <a:pt x="70283" y="323850"/>
                </a:cubicBezTo>
                <a:cubicBezTo>
                  <a:pt x="68009" y="356816"/>
                  <a:pt x="69557" y="390010"/>
                  <a:pt x="66473" y="422910"/>
                </a:cubicBezTo>
                <a:cubicBezTo>
                  <a:pt x="63992" y="449371"/>
                  <a:pt x="59942" y="441104"/>
                  <a:pt x="47423" y="457200"/>
                </a:cubicBezTo>
                <a:cubicBezTo>
                  <a:pt x="23488" y="487973"/>
                  <a:pt x="42880" y="472928"/>
                  <a:pt x="20753" y="487680"/>
                </a:cubicBezTo>
                <a:cubicBezTo>
                  <a:pt x="3285" y="513882"/>
                  <a:pt x="8409" y="501852"/>
                  <a:pt x="1703" y="521970"/>
                </a:cubicBezTo>
                <a:cubicBezTo>
                  <a:pt x="2973" y="530860"/>
                  <a:pt x="0" y="541551"/>
                  <a:pt x="5513" y="548640"/>
                </a:cubicBezTo>
                <a:cubicBezTo>
                  <a:pt x="10743" y="555364"/>
                  <a:pt x="49658" y="559301"/>
                  <a:pt x="55043" y="560070"/>
                </a:cubicBezTo>
                <a:cubicBezTo>
                  <a:pt x="58853" y="561340"/>
                  <a:pt x="63337" y="561371"/>
                  <a:pt x="66473" y="563880"/>
                </a:cubicBezTo>
                <a:cubicBezTo>
                  <a:pt x="75572" y="571159"/>
                  <a:pt x="73302" y="577537"/>
                  <a:pt x="77903" y="586740"/>
                </a:cubicBezTo>
                <a:cubicBezTo>
                  <a:pt x="97035" y="625004"/>
                  <a:pt x="73104" y="566653"/>
                  <a:pt x="93143" y="613410"/>
                </a:cubicBezTo>
                <a:cubicBezTo>
                  <a:pt x="94725" y="617101"/>
                  <a:pt x="95157" y="621248"/>
                  <a:pt x="96953" y="624840"/>
                </a:cubicBezTo>
                <a:cubicBezTo>
                  <a:pt x="99001" y="628936"/>
                  <a:pt x="102713" y="632086"/>
                  <a:pt x="104573" y="636270"/>
                </a:cubicBezTo>
                <a:cubicBezTo>
                  <a:pt x="107835" y="643610"/>
                  <a:pt x="112193" y="659130"/>
                  <a:pt x="112193" y="659130"/>
                </a:cubicBezTo>
                <a:cubicBezTo>
                  <a:pt x="113463" y="670560"/>
                  <a:pt x="107871" y="685288"/>
                  <a:pt x="116003" y="693420"/>
                </a:cubicBezTo>
                <a:cubicBezTo>
                  <a:pt x="123150" y="700567"/>
                  <a:pt x="149622" y="677357"/>
                  <a:pt x="154103" y="674370"/>
                </a:cubicBezTo>
                <a:cubicBezTo>
                  <a:pt x="160265" y="670262"/>
                  <a:pt x="166905" y="666916"/>
                  <a:pt x="173153" y="662940"/>
                </a:cubicBezTo>
                <a:cubicBezTo>
                  <a:pt x="180879" y="658023"/>
                  <a:pt x="188393" y="652780"/>
                  <a:pt x="196013" y="647700"/>
                </a:cubicBezTo>
                <a:lnTo>
                  <a:pt x="207443" y="640080"/>
                </a:lnTo>
                <a:cubicBezTo>
                  <a:pt x="209983" y="636270"/>
                  <a:pt x="211825" y="631888"/>
                  <a:pt x="215063" y="628650"/>
                </a:cubicBezTo>
                <a:cubicBezTo>
                  <a:pt x="218301" y="625412"/>
                  <a:pt x="223632" y="624606"/>
                  <a:pt x="226493" y="621030"/>
                </a:cubicBezTo>
                <a:cubicBezTo>
                  <a:pt x="229002" y="617894"/>
                  <a:pt x="228507" y="613192"/>
                  <a:pt x="230303" y="609600"/>
                </a:cubicBezTo>
                <a:cubicBezTo>
                  <a:pt x="234584" y="601037"/>
                  <a:pt x="242131" y="592759"/>
                  <a:pt x="249353" y="586740"/>
                </a:cubicBezTo>
                <a:cubicBezTo>
                  <a:pt x="252871" y="583809"/>
                  <a:pt x="256687" y="581168"/>
                  <a:pt x="260783" y="579120"/>
                </a:cubicBezTo>
                <a:cubicBezTo>
                  <a:pt x="264375" y="577324"/>
                  <a:pt x="268702" y="577260"/>
                  <a:pt x="272213" y="575310"/>
                </a:cubicBezTo>
                <a:cubicBezTo>
                  <a:pt x="280219" y="570862"/>
                  <a:pt x="287453" y="565150"/>
                  <a:pt x="295073" y="560070"/>
                </a:cubicBezTo>
                <a:lnTo>
                  <a:pt x="306503" y="552450"/>
                </a:lnTo>
                <a:cubicBezTo>
                  <a:pt x="309043" y="548640"/>
                  <a:pt x="309590" y="541668"/>
                  <a:pt x="314123" y="541020"/>
                </a:cubicBezTo>
                <a:cubicBezTo>
                  <a:pt x="346550" y="536388"/>
                  <a:pt x="356707" y="534747"/>
                  <a:pt x="367463" y="556260"/>
                </a:cubicBezTo>
                <a:cubicBezTo>
                  <a:pt x="369259" y="559852"/>
                  <a:pt x="370003" y="563880"/>
                  <a:pt x="371273" y="567690"/>
                </a:cubicBezTo>
                <a:cubicBezTo>
                  <a:pt x="372543" y="579120"/>
                  <a:pt x="374264" y="590509"/>
                  <a:pt x="375083" y="601980"/>
                </a:cubicBezTo>
                <a:cubicBezTo>
                  <a:pt x="376805" y="626082"/>
                  <a:pt x="376705" y="650306"/>
                  <a:pt x="378893" y="674370"/>
                </a:cubicBezTo>
                <a:cubicBezTo>
                  <a:pt x="379257" y="678370"/>
                  <a:pt x="380194" y="682664"/>
                  <a:pt x="382703" y="685800"/>
                </a:cubicBezTo>
                <a:cubicBezTo>
                  <a:pt x="386669" y="690757"/>
                  <a:pt x="399266" y="696261"/>
                  <a:pt x="405563" y="697230"/>
                </a:cubicBezTo>
                <a:cubicBezTo>
                  <a:pt x="418178" y="699171"/>
                  <a:pt x="430963" y="699770"/>
                  <a:pt x="443663" y="701040"/>
                </a:cubicBezTo>
                <a:cubicBezTo>
                  <a:pt x="447473" y="704850"/>
                  <a:pt x="450954" y="709021"/>
                  <a:pt x="455093" y="712470"/>
                </a:cubicBezTo>
                <a:cubicBezTo>
                  <a:pt x="458611" y="715401"/>
                  <a:pt x="464096" y="716207"/>
                  <a:pt x="466523" y="720090"/>
                </a:cubicBezTo>
                <a:cubicBezTo>
                  <a:pt x="470780" y="726901"/>
                  <a:pt x="474143" y="742950"/>
                  <a:pt x="474143" y="742950"/>
                </a:cubicBezTo>
                <a:cubicBezTo>
                  <a:pt x="475413" y="756920"/>
                  <a:pt x="475515" y="771046"/>
                  <a:pt x="477953" y="784860"/>
                </a:cubicBezTo>
                <a:cubicBezTo>
                  <a:pt x="479349" y="792770"/>
                  <a:pt x="485573" y="807720"/>
                  <a:pt x="485573" y="807720"/>
                </a:cubicBezTo>
                <a:cubicBezTo>
                  <a:pt x="486245" y="814439"/>
                  <a:pt x="487789" y="848450"/>
                  <a:pt x="493193" y="861060"/>
                </a:cubicBezTo>
                <a:cubicBezTo>
                  <a:pt x="494997" y="865269"/>
                  <a:pt x="496930" y="870063"/>
                  <a:pt x="500813" y="872490"/>
                </a:cubicBezTo>
                <a:cubicBezTo>
                  <a:pt x="507624" y="876747"/>
                  <a:pt x="516053" y="877570"/>
                  <a:pt x="523673" y="880110"/>
                </a:cubicBezTo>
                <a:cubicBezTo>
                  <a:pt x="549800" y="888819"/>
                  <a:pt x="517372" y="878535"/>
                  <a:pt x="554153" y="887730"/>
                </a:cubicBezTo>
                <a:cubicBezTo>
                  <a:pt x="558049" y="888704"/>
                  <a:pt x="561773" y="890270"/>
                  <a:pt x="565583" y="891540"/>
                </a:cubicBezTo>
                <a:cubicBezTo>
                  <a:pt x="574009" y="899966"/>
                  <a:pt x="579329" y="903791"/>
                  <a:pt x="584633" y="914400"/>
                </a:cubicBezTo>
                <a:cubicBezTo>
                  <a:pt x="586429" y="917992"/>
                  <a:pt x="587173" y="922020"/>
                  <a:pt x="588443" y="925830"/>
                </a:cubicBezTo>
                <a:cubicBezTo>
                  <a:pt x="587173" y="943610"/>
                  <a:pt x="588956" y="961877"/>
                  <a:pt x="584633" y="979170"/>
                </a:cubicBezTo>
                <a:cubicBezTo>
                  <a:pt x="582412" y="988055"/>
                  <a:pt x="569393" y="1002030"/>
                  <a:pt x="569393" y="1002030"/>
                </a:cubicBezTo>
                <a:cubicBezTo>
                  <a:pt x="570663" y="1055370"/>
                  <a:pt x="570834" y="1108748"/>
                  <a:pt x="573203" y="1162050"/>
                </a:cubicBezTo>
                <a:cubicBezTo>
                  <a:pt x="573381" y="1166062"/>
                  <a:pt x="574504" y="1170344"/>
                  <a:pt x="577013" y="1173480"/>
                </a:cubicBezTo>
                <a:cubicBezTo>
                  <a:pt x="579874" y="1177056"/>
                  <a:pt x="584633" y="1178560"/>
                  <a:pt x="588443" y="1181100"/>
                </a:cubicBezTo>
                <a:cubicBezTo>
                  <a:pt x="643093" y="1179734"/>
                  <a:pt x="759270" y="1173253"/>
                  <a:pt x="824663" y="1181100"/>
                </a:cubicBezTo>
                <a:cubicBezTo>
                  <a:pt x="829209" y="1181646"/>
                  <a:pt x="832283" y="1186180"/>
                  <a:pt x="836093" y="1188720"/>
                </a:cubicBezTo>
                <a:cubicBezTo>
                  <a:pt x="849168" y="1214870"/>
                  <a:pt x="835737" y="1196989"/>
                  <a:pt x="855143" y="1207770"/>
                </a:cubicBezTo>
                <a:cubicBezTo>
                  <a:pt x="863149" y="1212218"/>
                  <a:pt x="878003" y="1223010"/>
                  <a:pt x="878003" y="1223010"/>
                </a:cubicBezTo>
                <a:cubicBezTo>
                  <a:pt x="896148" y="1250227"/>
                  <a:pt x="884358" y="1243649"/>
                  <a:pt x="908483" y="1249680"/>
                </a:cubicBezTo>
                <a:cubicBezTo>
                  <a:pt x="916103" y="1248410"/>
                  <a:pt x="924014" y="1248313"/>
                  <a:pt x="931343" y="1245870"/>
                </a:cubicBezTo>
                <a:cubicBezTo>
                  <a:pt x="935687" y="1244422"/>
                  <a:pt x="938206" y="1238576"/>
                  <a:pt x="942773" y="1238250"/>
                </a:cubicBezTo>
                <a:cubicBezTo>
                  <a:pt x="956765" y="1237251"/>
                  <a:pt x="970713" y="1240790"/>
                  <a:pt x="984683" y="1242060"/>
                </a:cubicBezTo>
                <a:cubicBezTo>
                  <a:pt x="988493" y="1243330"/>
                  <a:pt x="992193" y="1244999"/>
                  <a:pt x="996113" y="1245870"/>
                </a:cubicBezTo>
                <a:cubicBezTo>
                  <a:pt x="1003654" y="1247546"/>
                  <a:pt x="1011644" y="1247237"/>
                  <a:pt x="1018973" y="1249680"/>
                </a:cubicBezTo>
                <a:cubicBezTo>
                  <a:pt x="1023317" y="1251128"/>
                  <a:pt x="1026593" y="1254760"/>
                  <a:pt x="1030403" y="1257300"/>
                </a:cubicBezTo>
                <a:cubicBezTo>
                  <a:pt x="1036479" y="1266414"/>
                  <a:pt x="1040119" y="1273493"/>
                  <a:pt x="1049453" y="1280160"/>
                </a:cubicBezTo>
                <a:cubicBezTo>
                  <a:pt x="1054075" y="1283461"/>
                  <a:pt x="1059420" y="1285671"/>
                  <a:pt x="1064693" y="1287780"/>
                </a:cubicBezTo>
                <a:cubicBezTo>
                  <a:pt x="1072151" y="1290763"/>
                  <a:pt x="1087553" y="1295400"/>
                  <a:pt x="1087553" y="1295400"/>
                </a:cubicBezTo>
                <a:cubicBezTo>
                  <a:pt x="1090652" y="1304696"/>
                  <a:pt x="1091597" y="1310874"/>
                  <a:pt x="1098983" y="1318260"/>
                </a:cubicBezTo>
                <a:cubicBezTo>
                  <a:pt x="1102221" y="1321498"/>
                  <a:pt x="1106895" y="1322949"/>
                  <a:pt x="1110413" y="1325880"/>
                </a:cubicBezTo>
                <a:cubicBezTo>
                  <a:pt x="1114552" y="1329329"/>
                  <a:pt x="1117590" y="1334002"/>
                  <a:pt x="1121843" y="1337310"/>
                </a:cubicBezTo>
                <a:cubicBezTo>
                  <a:pt x="1141494" y="1352594"/>
                  <a:pt x="1138887" y="1350611"/>
                  <a:pt x="1156133" y="1356360"/>
                </a:cubicBezTo>
                <a:cubicBezTo>
                  <a:pt x="1183362" y="1397204"/>
                  <a:pt x="1140958" y="1335216"/>
                  <a:pt x="1175183" y="1379220"/>
                </a:cubicBezTo>
                <a:cubicBezTo>
                  <a:pt x="1180806" y="1386449"/>
                  <a:pt x="1185343" y="1394460"/>
                  <a:pt x="1190423" y="1402080"/>
                </a:cubicBezTo>
                <a:cubicBezTo>
                  <a:pt x="1199039" y="1415004"/>
                  <a:pt x="1198043" y="1407795"/>
                  <a:pt x="1201853" y="140589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946115" y="3474409"/>
            <a:ext cx="462655" cy="228840"/>
          </a:xfrm>
          <a:custGeom>
            <a:avLst/>
            <a:gdLst>
              <a:gd name="connsiteX0" fmla="*/ 336060 w 591330"/>
              <a:gd name="connsiteY0" fmla="*/ 290736 h 293276"/>
              <a:gd name="connsiteX1" fmla="*/ 366540 w 591330"/>
              <a:gd name="connsiteY1" fmla="*/ 283116 h 293276"/>
              <a:gd name="connsiteX2" fmla="*/ 389400 w 591330"/>
              <a:gd name="connsiteY2" fmla="*/ 271686 h 293276"/>
              <a:gd name="connsiteX3" fmla="*/ 412260 w 591330"/>
              <a:gd name="connsiteY3" fmla="*/ 275496 h 293276"/>
              <a:gd name="connsiteX4" fmla="*/ 435120 w 591330"/>
              <a:gd name="connsiteY4" fmla="*/ 283116 h 293276"/>
              <a:gd name="connsiteX5" fmla="*/ 572280 w 591330"/>
              <a:gd name="connsiteY5" fmla="*/ 279306 h 293276"/>
              <a:gd name="connsiteX6" fmla="*/ 583710 w 591330"/>
              <a:gd name="connsiteY6" fmla="*/ 275496 h 293276"/>
              <a:gd name="connsiteX7" fmla="*/ 591330 w 591330"/>
              <a:gd name="connsiteY7" fmla="*/ 264066 h 293276"/>
              <a:gd name="connsiteX8" fmla="*/ 587520 w 591330"/>
              <a:gd name="connsiteY8" fmla="*/ 241206 h 293276"/>
              <a:gd name="connsiteX9" fmla="*/ 576090 w 591330"/>
              <a:gd name="connsiteY9" fmla="*/ 229776 h 293276"/>
              <a:gd name="connsiteX10" fmla="*/ 557040 w 591330"/>
              <a:gd name="connsiteY10" fmla="*/ 210726 h 293276"/>
              <a:gd name="connsiteX11" fmla="*/ 549420 w 591330"/>
              <a:gd name="connsiteY11" fmla="*/ 199296 h 293276"/>
              <a:gd name="connsiteX12" fmla="*/ 522750 w 591330"/>
              <a:gd name="connsiteY12" fmla="*/ 176436 h 293276"/>
              <a:gd name="connsiteX13" fmla="*/ 507510 w 591330"/>
              <a:gd name="connsiteY13" fmla="*/ 153576 h 293276"/>
              <a:gd name="connsiteX14" fmla="*/ 499890 w 591330"/>
              <a:gd name="connsiteY14" fmla="*/ 142146 h 293276"/>
              <a:gd name="connsiteX15" fmla="*/ 484650 w 591330"/>
              <a:gd name="connsiteY15" fmla="*/ 119286 h 293276"/>
              <a:gd name="connsiteX16" fmla="*/ 473220 w 591330"/>
              <a:gd name="connsiteY16" fmla="*/ 115476 h 293276"/>
              <a:gd name="connsiteX17" fmla="*/ 454170 w 591330"/>
              <a:gd name="connsiteY17" fmla="*/ 92616 h 293276"/>
              <a:gd name="connsiteX18" fmla="*/ 442740 w 591330"/>
              <a:gd name="connsiteY18" fmla="*/ 84996 h 293276"/>
              <a:gd name="connsiteX19" fmla="*/ 427500 w 591330"/>
              <a:gd name="connsiteY19" fmla="*/ 62136 h 293276"/>
              <a:gd name="connsiteX20" fmla="*/ 351300 w 591330"/>
              <a:gd name="connsiteY20" fmla="*/ 50706 h 293276"/>
              <a:gd name="connsiteX21" fmla="*/ 297960 w 591330"/>
              <a:gd name="connsiteY21" fmla="*/ 54516 h 293276"/>
              <a:gd name="connsiteX22" fmla="*/ 278910 w 591330"/>
              <a:gd name="connsiteY22" fmla="*/ 50706 h 293276"/>
              <a:gd name="connsiteX23" fmla="*/ 275100 w 591330"/>
              <a:gd name="connsiteY23" fmla="*/ 39276 h 293276"/>
              <a:gd name="connsiteX24" fmla="*/ 263670 w 591330"/>
              <a:gd name="connsiteY24" fmla="*/ 31656 h 293276"/>
              <a:gd name="connsiteX25" fmla="*/ 252240 w 591330"/>
              <a:gd name="connsiteY25" fmla="*/ 20226 h 293276"/>
              <a:gd name="connsiteX26" fmla="*/ 225570 w 591330"/>
              <a:gd name="connsiteY26" fmla="*/ 8796 h 293276"/>
              <a:gd name="connsiteX27" fmla="*/ 172230 w 591330"/>
              <a:gd name="connsiteY27" fmla="*/ 1176 h 293276"/>
              <a:gd name="connsiteX28" fmla="*/ 141750 w 591330"/>
              <a:gd name="connsiteY28" fmla="*/ 8796 h 293276"/>
              <a:gd name="connsiteX29" fmla="*/ 130320 w 591330"/>
              <a:gd name="connsiteY29" fmla="*/ 31656 h 293276"/>
              <a:gd name="connsiteX30" fmla="*/ 141750 w 591330"/>
              <a:gd name="connsiteY30" fmla="*/ 39276 h 293276"/>
              <a:gd name="connsiteX31" fmla="*/ 153180 w 591330"/>
              <a:gd name="connsiteY31" fmla="*/ 43086 h 293276"/>
              <a:gd name="connsiteX32" fmla="*/ 176040 w 591330"/>
              <a:gd name="connsiteY32" fmla="*/ 58326 h 293276"/>
              <a:gd name="connsiteX33" fmla="*/ 187470 w 591330"/>
              <a:gd name="connsiteY33" fmla="*/ 65946 h 293276"/>
              <a:gd name="connsiteX34" fmla="*/ 195090 w 591330"/>
              <a:gd name="connsiteY34" fmla="*/ 77376 h 293276"/>
              <a:gd name="connsiteX35" fmla="*/ 202710 w 591330"/>
              <a:gd name="connsiteY35" fmla="*/ 100236 h 293276"/>
              <a:gd name="connsiteX36" fmla="*/ 191280 w 591330"/>
              <a:gd name="connsiteY36" fmla="*/ 168816 h 293276"/>
              <a:gd name="connsiteX37" fmla="*/ 179850 w 591330"/>
              <a:gd name="connsiteY37" fmla="*/ 172626 h 293276"/>
              <a:gd name="connsiteX38" fmla="*/ 84600 w 591330"/>
              <a:gd name="connsiteY38" fmla="*/ 165006 h 293276"/>
              <a:gd name="connsiteX39" fmla="*/ 73170 w 591330"/>
              <a:gd name="connsiteY39" fmla="*/ 161196 h 293276"/>
              <a:gd name="connsiteX40" fmla="*/ 65550 w 591330"/>
              <a:gd name="connsiteY40" fmla="*/ 149766 h 293276"/>
              <a:gd name="connsiteX41" fmla="*/ 54120 w 591330"/>
              <a:gd name="connsiteY41" fmla="*/ 145956 h 293276"/>
              <a:gd name="connsiteX42" fmla="*/ 42690 w 591330"/>
              <a:gd name="connsiteY42" fmla="*/ 138336 h 293276"/>
              <a:gd name="connsiteX43" fmla="*/ 31260 w 591330"/>
              <a:gd name="connsiteY43" fmla="*/ 134526 h 293276"/>
              <a:gd name="connsiteX44" fmla="*/ 8400 w 591330"/>
              <a:gd name="connsiteY44" fmla="*/ 119286 h 293276"/>
              <a:gd name="connsiteX45" fmla="*/ 780 w 591330"/>
              <a:gd name="connsiteY45" fmla="*/ 130716 h 293276"/>
              <a:gd name="connsiteX46" fmla="*/ 12210 w 591330"/>
              <a:gd name="connsiteY46" fmla="*/ 161196 h 293276"/>
              <a:gd name="connsiteX47" fmla="*/ 35070 w 591330"/>
              <a:gd name="connsiteY47" fmla="*/ 168816 h 293276"/>
              <a:gd name="connsiteX48" fmla="*/ 46500 w 591330"/>
              <a:gd name="connsiteY48" fmla="*/ 172626 h 293276"/>
              <a:gd name="connsiteX49" fmla="*/ 57930 w 591330"/>
              <a:gd name="connsiteY49" fmla="*/ 176436 h 293276"/>
              <a:gd name="connsiteX50" fmla="*/ 69360 w 591330"/>
              <a:gd name="connsiteY50" fmla="*/ 180246 h 293276"/>
              <a:gd name="connsiteX51" fmla="*/ 80790 w 591330"/>
              <a:gd name="connsiteY51" fmla="*/ 187866 h 293276"/>
              <a:gd name="connsiteX52" fmla="*/ 107460 w 591330"/>
              <a:gd name="connsiteY52" fmla="*/ 195486 h 293276"/>
              <a:gd name="connsiteX53" fmla="*/ 130320 w 591330"/>
              <a:gd name="connsiteY53" fmla="*/ 210726 h 293276"/>
              <a:gd name="connsiteX54" fmla="*/ 153180 w 591330"/>
              <a:gd name="connsiteY54" fmla="*/ 222156 h 293276"/>
              <a:gd name="connsiteX55" fmla="*/ 164610 w 591330"/>
              <a:gd name="connsiteY55" fmla="*/ 225966 h 293276"/>
              <a:gd name="connsiteX56" fmla="*/ 172230 w 591330"/>
              <a:gd name="connsiteY56" fmla="*/ 248826 h 293276"/>
              <a:gd name="connsiteX57" fmla="*/ 176040 w 591330"/>
              <a:gd name="connsiteY57" fmla="*/ 260256 h 293276"/>
              <a:gd name="connsiteX58" fmla="*/ 252240 w 591330"/>
              <a:gd name="connsiteY58" fmla="*/ 256446 h 293276"/>
              <a:gd name="connsiteX59" fmla="*/ 263670 w 591330"/>
              <a:gd name="connsiteY59" fmla="*/ 252636 h 293276"/>
              <a:gd name="connsiteX60" fmla="*/ 286530 w 591330"/>
              <a:gd name="connsiteY60" fmla="*/ 248826 h 293276"/>
              <a:gd name="connsiteX61" fmla="*/ 313200 w 591330"/>
              <a:gd name="connsiteY61" fmla="*/ 256446 h 293276"/>
              <a:gd name="connsiteX62" fmla="*/ 320820 w 591330"/>
              <a:gd name="connsiteY62" fmla="*/ 267876 h 293276"/>
              <a:gd name="connsiteX63" fmla="*/ 336060 w 591330"/>
              <a:gd name="connsiteY63" fmla="*/ 290736 h 29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1330" h="293276">
                <a:moveTo>
                  <a:pt x="336060" y="290736"/>
                </a:moveTo>
                <a:cubicBezTo>
                  <a:pt x="343680" y="293276"/>
                  <a:pt x="358730" y="287021"/>
                  <a:pt x="366540" y="283116"/>
                </a:cubicBezTo>
                <a:cubicBezTo>
                  <a:pt x="396083" y="268344"/>
                  <a:pt x="360670" y="281263"/>
                  <a:pt x="389400" y="271686"/>
                </a:cubicBezTo>
                <a:cubicBezTo>
                  <a:pt x="397020" y="272956"/>
                  <a:pt x="404766" y="273622"/>
                  <a:pt x="412260" y="275496"/>
                </a:cubicBezTo>
                <a:cubicBezTo>
                  <a:pt x="420052" y="277444"/>
                  <a:pt x="435120" y="283116"/>
                  <a:pt x="435120" y="283116"/>
                </a:cubicBezTo>
                <a:cubicBezTo>
                  <a:pt x="480840" y="281846"/>
                  <a:pt x="526602" y="281648"/>
                  <a:pt x="572280" y="279306"/>
                </a:cubicBezTo>
                <a:cubicBezTo>
                  <a:pt x="576291" y="279100"/>
                  <a:pt x="580574" y="278005"/>
                  <a:pt x="583710" y="275496"/>
                </a:cubicBezTo>
                <a:cubicBezTo>
                  <a:pt x="587286" y="272635"/>
                  <a:pt x="588790" y="267876"/>
                  <a:pt x="591330" y="264066"/>
                </a:cubicBezTo>
                <a:cubicBezTo>
                  <a:pt x="590060" y="256446"/>
                  <a:pt x="590657" y="248265"/>
                  <a:pt x="587520" y="241206"/>
                </a:cubicBezTo>
                <a:cubicBezTo>
                  <a:pt x="585332" y="236282"/>
                  <a:pt x="579539" y="233915"/>
                  <a:pt x="576090" y="229776"/>
                </a:cubicBezTo>
                <a:cubicBezTo>
                  <a:pt x="560215" y="210726"/>
                  <a:pt x="577995" y="224696"/>
                  <a:pt x="557040" y="210726"/>
                </a:cubicBezTo>
                <a:cubicBezTo>
                  <a:pt x="554500" y="206916"/>
                  <a:pt x="552658" y="202534"/>
                  <a:pt x="549420" y="199296"/>
                </a:cubicBezTo>
                <a:cubicBezTo>
                  <a:pt x="531525" y="181401"/>
                  <a:pt x="537266" y="195099"/>
                  <a:pt x="522750" y="176436"/>
                </a:cubicBezTo>
                <a:cubicBezTo>
                  <a:pt x="517127" y="169207"/>
                  <a:pt x="512590" y="161196"/>
                  <a:pt x="507510" y="153576"/>
                </a:cubicBezTo>
                <a:cubicBezTo>
                  <a:pt x="504970" y="149766"/>
                  <a:pt x="501338" y="146490"/>
                  <a:pt x="499890" y="142146"/>
                </a:cubicBezTo>
                <a:cubicBezTo>
                  <a:pt x="495896" y="130163"/>
                  <a:pt x="496881" y="127440"/>
                  <a:pt x="484650" y="119286"/>
                </a:cubicBezTo>
                <a:cubicBezTo>
                  <a:pt x="481308" y="117058"/>
                  <a:pt x="477030" y="116746"/>
                  <a:pt x="473220" y="115476"/>
                </a:cubicBezTo>
                <a:cubicBezTo>
                  <a:pt x="465728" y="104237"/>
                  <a:pt x="465171" y="101783"/>
                  <a:pt x="454170" y="92616"/>
                </a:cubicBezTo>
                <a:cubicBezTo>
                  <a:pt x="450652" y="89685"/>
                  <a:pt x="446550" y="87536"/>
                  <a:pt x="442740" y="84996"/>
                </a:cubicBezTo>
                <a:cubicBezTo>
                  <a:pt x="437660" y="77376"/>
                  <a:pt x="436188" y="65032"/>
                  <a:pt x="427500" y="62136"/>
                </a:cubicBezTo>
                <a:cubicBezTo>
                  <a:pt x="387729" y="48879"/>
                  <a:pt x="412652" y="55088"/>
                  <a:pt x="351300" y="50706"/>
                </a:cubicBezTo>
                <a:cubicBezTo>
                  <a:pt x="333520" y="51976"/>
                  <a:pt x="315785" y="54516"/>
                  <a:pt x="297960" y="54516"/>
                </a:cubicBezTo>
                <a:cubicBezTo>
                  <a:pt x="291484" y="54516"/>
                  <a:pt x="284298" y="54298"/>
                  <a:pt x="278910" y="50706"/>
                </a:cubicBezTo>
                <a:cubicBezTo>
                  <a:pt x="275568" y="48478"/>
                  <a:pt x="277609" y="42412"/>
                  <a:pt x="275100" y="39276"/>
                </a:cubicBezTo>
                <a:cubicBezTo>
                  <a:pt x="272239" y="35700"/>
                  <a:pt x="267188" y="34587"/>
                  <a:pt x="263670" y="31656"/>
                </a:cubicBezTo>
                <a:cubicBezTo>
                  <a:pt x="259531" y="28207"/>
                  <a:pt x="256379" y="23675"/>
                  <a:pt x="252240" y="20226"/>
                </a:cubicBezTo>
                <a:cubicBezTo>
                  <a:pt x="240135" y="10139"/>
                  <a:pt x="241042" y="13216"/>
                  <a:pt x="225570" y="8796"/>
                </a:cubicBezTo>
                <a:cubicBezTo>
                  <a:pt x="194785" y="0"/>
                  <a:pt x="239261" y="7270"/>
                  <a:pt x="172230" y="1176"/>
                </a:cubicBezTo>
                <a:cubicBezTo>
                  <a:pt x="171281" y="1366"/>
                  <a:pt x="145655" y="5672"/>
                  <a:pt x="141750" y="8796"/>
                </a:cubicBezTo>
                <a:cubicBezTo>
                  <a:pt x="135036" y="14167"/>
                  <a:pt x="132830" y="24126"/>
                  <a:pt x="130320" y="31656"/>
                </a:cubicBezTo>
                <a:cubicBezTo>
                  <a:pt x="134130" y="34196"/>
                  <a:pt x="137654" y="37228"/>
                  <a:pt x="141750" y="39276"/>
                </a:cubicBezTo>
                <a:cubicBezTo>
                  <a:pt x="145342" y="41072"/>
                  <a:pt x="149669" y="41136"/>
                  <a:pt x="153180" y="43086"/>
                </a:cubicBezTo>
                <a:cubicBezTo>
                  <a:pt x="161186" y="47534"/>
                  <a:pt x="168420" y="53246"/>
                  <a:pt x="176040" y="58326"/>
                </a:cubicBezTo>
                <a:lnTo>
                  <a:pt x="187470" y="65946"/>
                </a:lnTo>
                <a:cubicBezTo>
                  <a:pt x="190010" y="69756"/>
                  <a:pt x="193230" y="73192"/>
                  <a:pt x="195090" y="77376"/>
                </a:cubicBezTo>
                <a:cubicBezTo>
                  <a:pt x="198352" y="84716"/>
                  <a:pt x="202710" y="100236"/>
                  <a:pt x="202710" y="100236"/>
                </a:cubicBezTo>
                <a:cubicBezTo>
                  <a:pt x="202338" y="105811"/>
                  <a:pt x="208593" y="154966"/>
                  <a:pt x="191280" y="168816"/>
                </a:cubicBezTo>
                <a:cubicBezTo>
                  <a:pt x="188144" y="171325"/>
                  <a:pt x="183660" y="171356"/>
                  <a:pt x="179850" y="172626"/>
                </a:cubicBezTo>
                <a:cubicBezTo>
                  <a:pt x="140370" y="170652"/>
                  <a:pt x="117591" y="173254"/>
                  <a:pt x="84600" y="165006"/>
                </a:cubicBezTo>
                <a:cubicBezTo>
                  <a:pt x="80704" y="164032"/>
                  <a:pt x="76980" y="162466"/>
                  <a:pt x="73170" y="161196"/>
                </a:cubicBezTo>
                <a:cubicBezTo>
                  <a:pt x="70630" y="157386"/>
                  <a:pt x="69126" y="152627"/>
                  <a:pt x="65550" y="149766"/>
                </a:cubicBezTo>
                <a:cubicBezTo>
                  <a:pt x="62414" y="147257"/>
                  <a:pt x="57712" y="147752"/>
                  <a:pt x="54120" y="145956"/>
                </a:cubicBezTo>
                <a:cubicBezTo>
                  <a:pt x="50024" y="143908"/>
                  <a:pt x="46786" y="140384"/>
                  <a:pt x="42690" y="138336"/>
                </a:cubicBezTo>
                <a:cubicBezTo>
                  <a:pt x="39098" y="136540"/>
                  <a:pt x="34771" y="136476"/>
                  <a:pt x="31260" y="134526"/>
                </a:cubicBezTo>
                <a:cubicBezTo>
                  <a:pt x="23254" y="130078"/>
                  <a:pt x="8400" y="119286"/>
                  <a:pt x="8400" y="119286"/>
                </a:cubicBezTo>
                <a:cubicBezTo>
                  <a:pt x="5860" y="123096"/>
                  <a:pt x="1348" y="126172"/>
                  <a:pt x="780" y="130716"/>
                </a:cubicBezTo>
                <a:cubicBezTo>
                  <a:pt x="0" y="136952"/>
                  <a:pt x="4878" y="156614"/>
                  <a:pt x="12210" y="161196"/>
                </a:cubicBezTo>
                <a:cubicBezTo>
                  <a:pt x="19021" y="165453"/>
                  <a:pt x="27450" y="166276"/>
                  <a:pt x="35070" y="168816"/>
                </a:cubicBezTo>
                <a:lnTo>
                  <a:pt x="46500" y="172626"/>
                </a:lnTo>
                <a:lnTo>
                  <a:pt x="57930" y="176436"/>
                </a:lnTo>
                <a:cubicBezTo>
                  <a:pt x="61740" y="177706"/>
                  <a:pt x="66018" y="178018"/>
                  <a:pt x="69360" y="180246"/>
                </a:cubicBezTo>
                <a:cubicBezTo>
                  <a:pt x="73170" y="182786"/>
                  <a:pt x="76581" y="186062"/>
                  <a:pt x="80790" y="187866"/>
                </a:cubicBezTo>
                <a:cubicBezTo>
                  <a:pt x="89422" y="191565"/>
                  <a:pt x="99119" y="190852"/>
                  <a:pt x="107460" y="195486"/>
                </a:cubicBezTo>
                <a:cubicBezTo>
                  <a:pt x="115466" y="199934"/>
                  <a:pt x="121632" y="207830"/>
                  <a:pt x="130320" y="210726"/>
                </a:cubicBezTo>
                <a:cubicBezTo>
                  <a:pt x="159050" y="220303"/>
                  <a:pt x="123637" y="207384"/>
                  <a:pt x="153180" y="222156"/>
                </a:cubicBezTo>
                <a:cubicBezTo>
                  <a:pt x="156772" y="223952"/>
                  <a:pt x="160800" y="224696"/>
                  <a:pt x="164610" y="225966"/>
                </a:cubicBezTo>
                <a:lnTo>
                  <a:pt x="172230" y="248826"/>
                </a:lnTo>
                <a:lnTo>
                  <a:pt x="176040" y="260256"/>
                </a:lnTo>
                <a:cubicBezTo>
                  <a:pt x="201440" y="258986"/>
                  <a:pt x="226904" y="258649"/>
                  <a:pt x="252240" y="256446"/>
                </a:cubicBezTo>
                <a:cubicBezTo>
                  <a:pt x="256241" y="256098"/>
                  <a:pt x="259750" y="253507"/>
                  <a:pt x="263670" y="252636"/>
                </a:cubicBezTo>
                <a:cubicBezTo>
                  <a:pt x="271211" y="250960"/>
                  <a:pt x="278910" y="250096"/>
                  <a:pt x="286530" y="248826"/>
                </a:cubicBezTo>
                <a:cubicBezTo>
                  <a:pt x="287526" y="249075"/>
                  <a:pt x="310716" y="254458"/>
                  <a:pt x="313200" y="256446"/>
                </a:cubicBezTo>
                <a:cubicBezTo>
                  <a:pt x="316776" y="259307"/>
                  <a:pt x="316937" y="265449"/>
                  <a:pt x="320820" y="267876"/>
                </a:cubicBezTo>
                <a:cubicBezTo>
                  <a:pt x="347294" y="284423"/>
                  <a:pt x="328440" y="288196"/>
                  <a:pt x="336060" y="2907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91897" y="3510477"/>
            <a:ext cx="294756" cy="302218"/>
          </a:xfrm>
          <a:custGeom>
            <a:avLst/>
            <a:gdLst>
              <a:gd name="connsiteX0" fmla="*/ 361148 w 376012"/>
              <a:gd name="connsiteY0" fmla="*/ 209550 h 385954"/>
              <a:gd name="connsiteX1" fmla="*/ 368768 w 376012"/>
              <a:gd name="connsiteY1" fmla="*/ 335280 h 385954"/>
              <a:gd name="connsiteX2" fmla="*/ 372578 w 376012"/>
              <a:gd name="connsiteY2" fmla="*/ 346710 h 385954"/>
              <a:gd name="connsiteX3" fmla="*/ 315428 w 376012"/>
              <a:gd name="connsiteY3" fmla="*/ 365760 h 385954"/>
              <a:gd name="connsiteX4" fmla="*/ 292568 w 376012"/>
              <a:gd name="connsiteY4" fmla="*/ 354330 h 385954"/>
              <a:gd name="connsiteX5" fmla="*/ 269708 w 376012"/>
              <a:gd name="connsiteY5" fmla="*/ 346710 h 385954"/>
              <a:gd name="connsiteX6" fmla="*/ 235418 w 376012"/>
              <a:gd name="connsiteY6" fmla="*/ 335280 h 385954"/>
              <a:gd name="connsiteX7" fmla="*/ 223988 w 376012"/>
              <a:gd name="connsiteY7" fmla="*/ 331470 h 385954"/>
              <a:gd name="connsiteX8" fmla="*/ 212558 w 376012"/>
              <a:gd name="connsiteY8" fmla="*/ 327660 h 385954"/>
              <a:gd name="connsiteX9" fmla="*/ 163028 w 376012"/>
              <a:gd name="connsiteY9" fmla="*/ 323850 h 385954"/>
              <a:gd name="connsiteX10" fmla="*/ 182078 w 376012"/>
              <a:gd name="connsiteY10" fmla="*/ 285750 h 385954"/>
              <a:gd name="connsiteX11" fmla="*/ 185888 w 376012"/>
              <a:gd name="connsiteY11" fmla="*/ 274320 h 385954"/>
              <a:gd name="connsiteX12" fmla="*/ 204938 w 376012"/>
              <a:gd name="connsiteY12" fmla="*/ 255270 h 385954"/>
              <a:gd name="connsiteX13" fmla="*/ 216368 w 376012"/>
              <a:gd name="connsiteY13" fmla="*/ 232410 h 385954"/>
              <a:gd name="connsiteX14" fmla="*/ 212558 w 376012"/>
              <a:gd name="connsiteY14" fmla="*/ 205740 h 385954"/>
              <a:gd name="connsiteX15" fmla="*/ 201128 w 376012"/>
              <a:gd name="connsiteY15" fmla="*/ 201930 h 385954"/>
              <a:gd name="connsiteX16" fmla="*/ 189698 w 376012"/>
              <a:gd name="connsiteY16" fmla="*/ 194310 h 385954"/>
              <a:gd name="connsiteX17" fmla="*/ 63968 w 376012"/>
              <a:gd name="connsiteY17" fmla="*/ 190500 h 385954"/>
              <a:gd name="connsiteX18" fmla="*/ 33488 w 376012"/>
              <a:gd name="connsiteY18" fmla="*/ 182880 h 385954"/>
              <a:gd name="connsiteX19" fmla="*/ 6818 w 376012"/>
              <a:gd name="connsiteY19" fmla="*/ 175260 h 385954"/>
              <a:gd name="connsiteX20" fmla="*/ 10628 w 376012"/>
              <a:gd name="connsiteY20" fmla="*/ 137160 h 385954"/>
              <a:gd name="connsiteX21" fmla="*/ 33488 w 376012"/>
              <a:gd name="connsiteY21" fmla="*/ 125730 h 385954"/>
              <a:gd name="connsiteX22" fmla="*/ 75398 w 376012"/>
              <a:gd name="connsiteY22" fmla="*/ 121920 h 385954"/>
              <a:gd name="connsiteX23" fmla="*/ 79208 w 376012"/>
              <a:gd name="connsiteY23" fmla="*/ 45720 h 385954"/>
              <a:gd name="connsiteX24" fmla="*/ 94448 w 376012"/>
              <a:gd name="connsiteY24" fmla="*/ 0 h 385954"/>
              <a:gd name="connsiteX25" fmla="*/ 136358 w 376012"/>
              <a:gd name="connsiteY25" fmla="*/ 11430 h 385954"/>
              <a:gd name="connsiteX26" fmla="*/ 147788 w 376012"/>
              <a:gd name="connsiteY26" fmla="*/ 15240 h 385954"/>
              <a:gd name="connsiteX27" fmla="*/ 159218 w 376012"/>
              <a:gd name="connsiteY27" fmla="*/ 19050 h 385954"/>
              <a:gd name="connsiteX28" fmla="*/ 246848 w 376012"/>
              <a:gd name="connsiteY28" fmla="*/ 22860 h 385954"/>
              <a:gd name="connsiteX29" fmla="*/ 250658 w 376012"/>
              <a:gd name="connsiteY29" fmla="*/ 34290 h 385954"/>
              <a:gd name="connsiteX30" fmla="*/ 204938 w 376012"/>
              <a:gd name="connsiteY30" fmla="*/ 45720 h 385954"/>
              <a:gd name="connsiteX31" fmla="*/ 201128 w 376012"/>
              <a:gd name="connsiteY31" fmla="*/ 57150 h 385954"/>
              <a:gd name="connsiteX32" fmla="*/ 193508 w 376012"/>
              <a:gd name="connsiteY32" fmla="*/ 68580 h 385954"/>
              <a:gd name="connsiteX33" fmla="*/ 197318 w 376012"/>
              <a:gd name="connsiteY33" fmla="*/ 87630 h 385954"/>
              <a:gd name="connsiteX34" fmla="*/ 201128 w 376012"/>
              <a:gd name="connsiteY34" fmla="*/ 114300 h 385954"/>
              <a:gd name="connsiteX35" fmla="*/ 204938 w 376012"/>
              <a:gd name="connsiteY35" fmla="*/ 125730 h 385954"/>
              <a:gd name="connsiteX36" fmla="*/ 250658 w 376012"/>
              <a:gd name="connsiteY36" fmla="*/ 140970 h 385954"/>
              <a:gd name="connsiteX37" fmla="*/ 265898 w 376012"/>
              <a:gd name="connsiteY37" fmla="*/ 144780 h 385954"/>
              <a:gd name="connsiteX38" fmla="*/ 281138 w 376012"/>
              <a:gd name="connsiteY38" fmla="*/ 148590 h 385954"/>
              <a:gd name="connsiteX39" fmla="*/ 303998 w 376012"/>
              <a:gd name="connsiteY39" fmla="*/ 156210 h 385954"/>
              <a:gd name="connsiteX40" fmla="*/ 315428 w 376012"/>
              <a:gd name="connsiteY40" fmla="*/ 160020 h 385954"/>
              <a:gd name="connsiteX41" fmla="*/ 326858 w 376012"/>
              <a:gd name="connsiteY41" fmla="*/ 167640 h 385954"/>
              <a:gd name="connsiteX42" fmla="*/ 349718 w 376012"/>
              <a:gd name="connsiteY42" fmla="*/ 179070 h 385954"/>
              <a:gd name="connsiteX43" fmla="*/ 361148 w 376012"/>
              <a:gd name="connsiteY43" fmla="*/ 209550 h 38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76012" h="385954">
                <a:moveTo>
                  <a:pt x="361148" y="209550"/>
                </a:moveTo>
                <a:cubicBezTo>
                  <a:pt x="364323" y="235585"/>
                  <a:pt x="356270" y="291537"/>
                  <a:pt x="368768" y="335280"/>
                </a:cubicBezTo>
                <a:cubicBezTo>
                  <a:pt x="369871" y="339142"/>
                  <a:pt x="371308" y="342900"/>
                  <a:pt x="372578" y="346710"/>
                </a:cubicBezTo>
                <a:cubicBezTo>
                  <a:pt x="366037" y="385954"/>
                  <a:pt x="376012" y="372888"/>
                  <a:pt x="315428" y="365760"/>
                </a:cubicBezTo>
                <a:cubicBezTo>
                  <a:pt x="301255" y="364093"/>
                  <a:pt x="305514" y="360084"/>
                  <a:pt x="292568" y="354330"/>
                </a:cubicBezTo>
                <a:cubicBezTo>
                  <a:pt x="285228" y="351068"/>
                  <a:pt x="277328" y="349250"/>
                  <a:pt x="269708" y="346710"/>
                </a:cubicBezTo>
                <a:lnTo>
                  <a:pt x="235418" y="335280"/>
                </a:lnTo>
                <a:lnTo>
                  <a:pt x="223988" y="331470"/>
                </a:lnTo>
                <a:cubicBezTo>
                  <a:pt x="220178" y="330200"/>
                  <a:pt x="216562" y="327968"/>
                  <a:pt x="212558" y="327660"/>
                </a:cubicBezTo>
                <a:lnTo>
                  <a:pt x="163028" y="323850"/>
                </a:lnTo>
                <a:cubicBezTo>
                  <a:pt x="179836" y="265022"/>
                  <a:pt x="159618" y="319439"/>
                  <a:pt x="182078" y="285750"/>
                </a:cubicBezTo>
                <a:cubicBezTo>
                  <a:pt x="184306" y="282408"/>
                  <a:pt x="184092" y="277912"/>
                  <a:pt x="185888" y="274320"/>
                </a:cubicBezTo>
                <a:cubicBezTo>
                  <a:pt x="192238" y="261620"/>
                  <a:pt x="193508" y="262890"/>
                  <a:pt x="204938" y="255270"/>
                </a:cubicBezTo>
                <a:cubicBezTo>
                  <a:pt x="208791" y="249491"/>
                  <a:pt x="216368" y="240297"/>
                  <a:pt x="216368" y="232410"/>
                </a:cubicBezTo>
                <a:cubicBezTo>
                  <a:pt x="216368" y="223430"/>
                  <a:pt x="216574" y="213772"/>
                  <a:pt x="212558" y="205740"/>
                </a:cubicBezTo>
                <a:cubicBezTo>
                  <a:pt x="210762" y="202148"/>
                  <a:pt x="204720" y="203726"/>
                  <a:pt x="201128" y="201930"/>
                </a:cubicBezTo>
                <a:cubicBezTo>
                  <a:pt x="197032" y="199882"/>
                  <a:pt x="194261" y="194690"/>
                  <a:pt x="189698" y="194310"/>
                </a:cubicBezTo>
                <a:cubicBezTo>
                  <a:pt x="147914" y="190828"/>
                  <a:pt x="105878" y="191770"/>
                  <a:pt x="63968" y="190500"/>
                </a:cubicBezTo>
                <a:cubicBezTo>
                  <a:pt x="25237" y="182754"/>
                  <a:pt x="60824" y="190690"/>
                  <a:pt x="33488" y="182880"/>
                </a:cubicBezTo>
                <a:cubicBezTo>
                  <a:pt x="0" y="173312"/>
                  <a:pt x="34223" y="184395"/>
                  <a:pt x="6818" y="175260"/>
                </a:cubicBezTo>
                <a:cubicBezTo>
                  <a:pt x="8088" y="162560"/>
                  <a:pt x="6592" y="149268"/>
                  <a:pt x="10628" y="137160"/>
                </a:cubicBezTo>
                <a:cubicBezTo>
                  <a:pt x="12137" y="132633"/>
                  <a:pt x="29346" y="126322"/>
                  <a:pt x="33488" y="125730"/>
                </a:cubicBezTo>
                <a:cubicBezTo>
                  <a:pt x="47375" y="123746"/>
                  <a:pt x="61428" y="123190"/>
                  <a:pt x="75398" y="121920"/>
                </a:cubicBezTo>
                <a:cubicBezTo>
                  <a:pt x="95878" y="91200"/>
                  <a:pt x="79208" y="121179"/>
                  <a:pt x="79208" y="45720"/>
                </a:cubicBezTo>
                <a:cubicBezTo>
                  <a:pt x="79208" y="1202"/>
                  <a:pt x="70905" y="7848"/>
                  <a:pt x="94448" y="0"/>
                </a:cubicBezTo>
                <a:cubicBezTo>
                  <a:pt x="121374" y="5385"/>
                  <a:pt x="107355" y="1762"/>
                  <a:pt x="136358" y="11430"/>
                </a:cubicBezTo>
                <a:lnTo>
                  <a:pt x="147788" y="15240"/>
                </a:lnTo>
                <a:cubicBezTo>
                  <a:pt x="151598" y="16510"/>
                  <a:pt x="155206" y="18876"/>
                  <a:pt x="159218" y="19050"/>
                </a:cubicBezTo>
                <a:lnTo>
                  <a:pt x="246848" y="22860"/>
                </a:lnTo>
                <a:cubicBezTo>
                  <a:pt x="248118" y="26670"/>
                  <a:pt x="252724" y="30846"/>
                  <a:pt x="250658" y="34290"/>
                </a:cubicBezTo>
                <a:cubicBezTo>
                  <a:pt x="244723" y="44181"/>
                  <a:pt x="207768" y="45366"/>
                  <a:pt x="204938" y="45720"/>
                </a:cubicBezTo>
                <a:cubicBezTo>
                  <a:pt x="203668" y="49530"/>
                  <a:pt x="202924" y="53558"/>
                  <a:pt x="201128" y="57150"/>
                </a:cubicBezTo>
                <a:cubicBezTo>
                  <a:pt x="199080" y="61246"/>
                  <a:pt x="194076" y="64036"/>
                  <a:pt x="193508" y="68580"/>
                </a:cubicBezTo>
                <a:cubicBezTo>
                  <a:pt x="192705" y="75006"/>
                  <a:pt x="196253" y="81242"/>
                  <a:pt x="197318" y="87630"/>
                </a:cubicBezTo>
                <a:cubicBezTo>
                  <a:pt x="198794" y="96488"/>
                  <a:pt x="199367" y="105494"/>
                  <a:pt x="201128" y="114300"/>
                </a:cubicBezTo>
                <a:cubicBezTo>
                  <a:pt x="201916" y="118238"/>
                  <a:pt x="202098" y="122890"/>
                  <a:pt x="204938" y="125730"/>
                </a:cubicBezTo>
                <a:cubicBezTo>
                  <a:pt x="213140" y="133932"/>
                  <a:pt x="244917" y="139535"/>
                  <a:pt x="250658" y="140970"/>
                </a:cubicBezTo>
                <a:lnTo>
                  <a:pt x="265898" y="144780"/>
                </a:lnTo>
                <a:cubicBezTo>
                  <a:pt x="270978" y="146050"/>
                  <a:pt x="276170" y="146934"/>
                  <a:pt x="281138" y="148590"/>
                </a:cubicBezTo>
                <a:lnTo>
                  <a:pt x="303998" y="156210"/>
                </a:lnTo>
                <a:cubicBezTo>
                  <a:pt x="307808" y="157480"/>
                  <a:pt x="312086" y="157792"/>
                  <a:pt x="315428" y="160020"/>
                </a:cubicBezTo>
                <a:cubicBezTo>
                  <a:pt x="319238" y="162560"/>
                  <a:pt x="322762" y="165592"/>
                  <a:pt x="326858" y="167640"/>
                </a:cubicBezTo>
                <a:cubicBezTo>
                  <a:pt x="358406" y="183414"/>
                  <a:pt x="316961" y="157232"/>
                  <a:pt x="349718" y="179070"/>
                </a:cubicBezTo>
                <a:cubicBezTo>
                  <a:pt x="355536" y="196524"/>
                  <a:pt x="357973" y="183515"/>
                  <a:pt x="361148" y="2095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558082" y="2975688"/>
            <a:ext cx="539764" cy="651696"/>
          </a:xfrm>
          <a:custGeom>
            <a:avLst/>
            <a:gdLst>
              <a:gd name="connsiteX0" fmla="*/ 232030 w 689230"/>
              <a:gd name="connsiteY0" fmla="*/ 663492 h 831132"/>
              <a:gd name="connsiteX1" fmla="*/ 235840 w 689230"/>
              <a:gd name="connsiteY1" fmla="*/ 705402 h 831132"/>
              <a:gd name="connsiteX2" fmla="*/ 247270 w 689230"/>
              <a:gd name="connsiteY2" fmla="*/ 716832 h 831132"/>
              <a:gd name="connsiteX3" fmla="*/ 270130 w 689230"/>
              <a:gd name="connsiteY3" fmla="*/ 724452 h 831132"/>
              <a:gd name="connsiteX4" fmla="*/ 270130 w 689230"/>
              <a:gd name="connsiteY4" fmla="*/ 793032 h 831132"/>
              <a:gd name="connsiteX5" fmla="*/ 277750 w 689230"/>
              <a:gd name="connsiteY5" fmla="*/ 804462 h 831132"/>
              <a:gd name="connsiteX6" fmla="*/ 289180 w 689230"/>
              <a:gd name="connsiteY6" fmla="*/ 827322 h 831132"/>
              <a:gd name="connsiteX7" fmla="*/ 300610 w 689230"/>
              <a:gd name="connsiteY7" fmla="*/ 831132 h 831132"/>
              <a:gd name="connsiteX8" fmla="*/ 312040 w 689230"/>
              <a:gd name="connsiteY8" fmla="*/ 823512 h 831132"/>
              <a:gd name="connsiteX9" fmla="*/ 334900 w 689230"/>
              <a:gd name="connsiteY9" fmla="*/ 815892 h 831132"/>
              <a:gd name="connsiteX10" fmla="*/ 357760 w 689230"/>
              <a:gd name="connsiteY10" fmla="*/ 800652 h 831132"/>
              <a:gd name="connsiteX11" fmla="*/ 365380 w 689230"/>
              <a:gd name="connsiteY11" fmla="*/ 789222 h 831132"/>
              <a:gd name="connsiteX12" fmla="*/ 373000 w 689230"/>
              <a:gd name="connsiteY12" fmla="*/ 766362 h 831132"/>
              <a:gd name="connsiteX13" fmla="*/ 376810 w 689230"/>
              <a:gd name="connsiteY13" fmla="*/ 701592 h 831132"/>
              <a:gd name="connsiteX14" fmla="*/ 388240 w 689230"/>
              <a:gd name="connsiteY14" fmla="*/ 693972 h 831132"/>
              <a:gd name="connsiteX15" fmla="*/ 395860 w 689230"/>
              <a:gd name="connsiteY15" fmla="*/ 682542 h 831132"/>
              <a:gd name="connsiteX16" fmla="*/ 441580 w 689230"/>
              <a:gd name="connsiteY16" fmla="*/ 686352 h 831132"/>
              <a:gd name="connsiteX17" fmla="*/ 453010 w 689230"/>
              <a:gd name="connsiteY17" fmla="*/ 693972 h 831132"/>
              <a:gd name="connsiteX18" fmla="*/ 479680 w 689230"/>
              <a:gd name="connsiteY18" fmla="*/ 701592 h 831132"/>
              <a:gd name="connsiteX19" fmla="*/ 513970 w 689230"/>
              <a:gd name="connsiteY19" fmla="*/ 713022 h 831132"/>
              <a:gd name="connsiteX20" fmla="*/ 525400 w 689230"/>
              <a:gd name="connsiteY20" fmla="*/ 716832 h 831132"/>
              <a:gd name="connsiteX21" fmla="*/ 529210 w 689230"/>
              <a:gd name="connsiteY21" fmla="*/ 728262 h 831132"/>
              <a:gd name="connsiteX22" fmla="*/ 529210 w 689230"/>
              <a:gd name="connsiteY22" fmla="*/ 773982 h 831132"/>
              <a:gd name="connsiteX23" fmla="*/ 563500 w 689230"/>
              <a:gd name="connsiteY23" fmla="*/ 793032 h 831132"/>
              <a:gd name="connsiteX24" fmla="*/ 613030 w 689230"/>
              <a:gd name="connsiteY24" fmla="*/ 800652 h 831132"/>
              <a:gd name="connsiteX25" fmla="*/ 673990 w 689230"/>
              <a:gd name="connsiteY25" fmla="*/ 800652 h 831132"/>
              <a:gd name="connsiteX26" fmla="*/ 685420 w 689230"/>
              <a:gd name="connsiteY26" fmla="*/ 793032 h 831132"/>
              <a:gd name="connsiteX27" fmla="*/ 689230 w 689230"/>
              <a:gd name="connsiteY27" fmla="*/ 781602 h 831132"/>
              <a:gd name="connsiteX28" fmla="*/ 685420 w 689230"/>
              <a:gd name="connsiteY28" fmla="*/ 743502 h 831132"/>
              <a:gd name="connsiteX29" fmla="*/ 670180 w 689230"/>
              <a:gd name="connsiteY29" fmla="*/ 705402 h 831132"/>
              <a:gd name="connsiteX30" fmla="*/ 662560 w 689230"/>
              <a:gd name="connsiteY30" fmla="*/ 693972 h 831132"/>
              <a:gd name="connsiteX31" fmla="*/ 639700 w 689230"/>
              <a:gd name="connsiteY31" fmla="*/ 678732 h 831132"/>
              <a:gd name="connsiteX32" fmla="*/ 628270 w 689230"/>
              <a:gd name="connsiteY32" fmla="*/ 667302 h 831132"/>
              <a:gd name="connsiteX33" fmla="*/ 624460 w 689230"/>
              <a:gd name="connsiteY33" fmla="*/ 648252 h 831132"/>
              <a:gd name="connsiteX34" fmla="*/ 613030 w 689230"/>
              <a:gd name="connsiteY34" fmla="*/ 644442 h 831132"/>
              <a:gd name="connsiteX35" fmla="*/ 521590 w 689230"/>
              <a:gd name="connsiteY35" fmla="*/ 640632 h 831132"/>
              <a:gd name="connsiteX36" fmla="*/ 479680 w 689230"/>
              <a:gd name="connsiteY36" fmla="*/ 633012 h 831132"/>
              <a:gd name="connsiteX37" fmla="*/ 456820 w 689230"/>
              <a:gd name="connsiteY37" fmla="*/ 625392 h 831132"/>
              <a:gd name="connsiteX38" fmla="*/ 453010 w 689230"/>
              <a:gd name="connsiteY38" fmla="*/ 613962 h 831132"/>
              <a:gd name="connsiteX39" fmla="*/ 449200 w 689230"/>
              <a:gd name="connsiteY39" fmla="*/ 587292 h 831132"/>
              <a:gd name="connsiteX40" fmla="*/ 441580 w 689230"/>
              <a:gd name="connsiteY40" fmla="*/ 575862 h 831132"/>
              <a:gd name="connsiteX41" fmla="*/ 433960 w 689230"/>
              <a:gd name="connsiteY41" fmla="*/ 553002 h 831132"/>
              <a:gd name="connsiteX42" fmla="*/ 441580 w 689230"/>
              <a:gd name="connsiteY42" fmla="*/ 495852 h 831132"/>
              <a:gd name="connsiteX43" fmla="*/ 453010 w 689230"/>
              <a:gd name="connsiteY43" fmla="*/ 461562 h 831132"/>
              <a:gd name="connsiteX44" fmla="*/ 456820 w 689230"/>
              <a:gd name="connsiteY44" fmla="*/ 450132 h 831132"/>
              <a:gd name="connsiteX45" fmla="*/ 464440 w 689230"/>
              <a:gd name="connsiteY45" fmla="*/ 438702 h 831132"/>
              <a:gd name="connsiteX46" fmla="*/ 475870 w 689230"/>
              <a:gd name="connsiteY46" fmla="*/ 400602 h 831132"/>
              <a:gd name="connsiteX47" fmla="*/ 472060 w 689230"/>
              <a:gd name="connsiteY47" fmla="*/ 343452 h 831132"/>
              <a:gd name="connsiteX48" fmla="*/ 460630 w 689230"/>
              <a:gd name="connsiteY48" fmla="*/ 332022 h 831132"/>
              <a:gd name="connsiteX49" fmla="*/ 380620 w 689230"/>
              <a:gd name="connsiteY49" fmla="*/ 328212 h 831132"/>
              <a:gd name="connsiteX50" fmla="*/ 369190 w 689230"/>
              <a:gd name="connsiteY50" fmla="*/ 316782 h 831132"/>
              <a:gd name="connsiteX51" fmla="*/ 365380 w 689230"/>
              <a:gd name="connsiteY51" fmla="*/ 221532 h 831132"/>
              <a:gd name="connsiteX52" fmla="*/ 357760 w 689230"/>
              <a:gd name="connsiteY52" fmla="*/ 198672 h 831132"/>
              <a:gd name="connsiteX53" fmla="*/ 346330 w 689230"/>
              <a:gd name="connsiteY53" fmla="*/ 191052 h 831132"/>
              <a:gd name="connsiteX54" fmla="*/ 338710 w 689230"/>
              <a:gd name="connsiteY54" fmla="*/ 179622 h 831132"/>
              <a:gd name="connsiteX55" fmla="*/ 312040 w 689230"/>
              <a:gd name="connsiteY55" fmla="*/ 164382 h 831132"/>
              <a:gd name="connsiteX56" fmla="*/ 289180 w 689230"/>
              <a:gd name="connsiteY56" fmla="*/ 149142 h 831132"/>
              <a:gd name="connsiteX57" fmla="*/ 262510 w 689230"/>
              <a:gd name="connsiteY57" fmla="*/ 122472 h 831132"/>
              <a:gd name="connsiteX58" fmla="*/ 251080 w 689230"/>
              <a:gd name="connsiteY58" fmla="*/ 114852 h 831132"/>
              <a:gd name="connsiteX59" fmla="*/ 243460 w 689230"/>
              <a:gd name="connsiteY59" fmla="*/ 99612 h 831132"/>
              <a:gd name="connsiteX60" fmla="*/ 239650 w 689230"/>
              <a:gd name="connsiteY60" fmla="*/ 88182 h 831132"/>
              <a:gd name="connsiteX61" fmla="*/ 232030 w 689230"/>
              <a:gd name="connsiteY61" fmla="*/ 76752 h 831132"/>
              <a:gd name="connsiteX62" fmla="*/ 220600 w 689230"/>
              <a:gd name="connsiteY62" fmla="*/ 38652 h 831132"/>
              <a:gd name="connsiteX63" fmla="*/ 220600 w 689230"/>
              <a:gd name="connsiteY63" fmla="*/ 4362 h 831132"/>
              <a:gd name="connsiteX64" fmla="*/ 182500 w 689230"/>
              <a:gd name="connsiteY64" fmla="*/ 8172 h 831132"/>
              <a:gd name="connsiteX65" fmla="*/ 159640 w 689230"/>
              <a:gd name="connsiteY65" fmla="*/ 15792 h 831132"/>
              <a:gd name="connsiteX66" fmla="*/ 148210 w 689230"/>
              <a:gd name="connsiteY66" fmla="*/ 19602 h 831132"/>
              <a:gd name="connsiteX67" fmla="*/ 125350 w 689230"/>
              <a:gd name="connsiteY67" fmla="*/ 31032 h 831132"/>
              <a:gd name="connsiteX68" fmla="*/ 117730 w 689230"/>
              <a:gd name="connsiteY68" fmla="*/ 42462 h 831132"/>
              <a:gd name="connsiteX69" fmla="*/ 106300 w 689230"/>
              <a:gd name="connsiteY69" fmla="*/ 53892 h 831132"/>
              <a:gd name="connsiteX70" fmla="*/ 102490 w 689230"/>
              <a:gd name="connsiteY70" fmla="*/ 65322 h 831132"/>
              <a:gd name="connsiteX71" fmla="*/ 94870 w 689230"/>
              <a:gd name="connsiteY71" fmla="*/ 76752 h 831132"/>
              <a:gd name="connsiteX72" fmla="*/ 91060 w 689230"/>
              <a:gd name="connsiteY72" fmla="*/ 88182 h 831132"/>
              <a:gd name="connsiteX73" fmla="*/ 83440 w 689230"/>
              <a:gd name="connsiteY73" fmla="*/ 99612 h 831132"/>
              <a:gd name="connsiteX74" fmla="*/ 79630 w 689230"/>
              <a:gd name="connsiteY74" fmla="*/ 111042 h 831132"/>
              <a:gd name="connsiteX75" fmla="*/ 56770 w 689230"/>
              <a:gd name="connsiteY75" fmla="*/ 122472 h 831132"/>
              <a:gd name="connsiteX76" fmla="*/ 33910 w 689230"/>
              <a:gd name="connsiteY76" fmla="*/ 137712 h 831132"/>
              <a:gd name="connsiteX77" fmla="*/ 26290 w 689230"/>
              <a:gd name="connsiteY77" fmla="*/ 149142 h 831132"/>
              <a:gd name="connsiteX78" fmla="*/ 7240 w 689230"/>
              <a:gd name="connsiteY78" fmla="*/ 164382 h 831132"/>
              <a:gd name="connsiteX79" fmla="*/ 11050 w 689230"/>
              <a:gd name="connsiteY79" fmla="*/ 183432 h 831132"/>
              <a:gd name="connsiteX80" fmla="*/ 22480 w 689230"/>
              <a:gd name="connsiteY80" fmla="*/ 187242 h 831132"/>
              <a:gd name="connsiteX81" fmla="*/ 52960 w 689230"/>
              <a:gd name="connsiteY81" fmla="*/ 183432 h 831132"/>
              <a:gd name="connsiteX82" fmla="*/ 64390 w 689230"/>
              <a:gd name="connsiteY82" fmla="*/ 175812 h 831132"/>
              <a:gd name="connsiteX83" fmla="*/ 167260 w 689230"/>
              <a:gd name="connsiteY83" fmla="*/ 175812 h 831132"/>
              <a:gd name="connsiteX84" fmla="*/ 171070 w 689230"/>
              <a:gd name="connsiteY84" fmla="*/ 354882 h 831132"/>
              <a:gd name="connsiteX85" fmla="*/ 178690 w 689230"/>
              <a:gd name="connsiteY85" fmla="*/ 366312 h 831132"/>
              <a:gd name="connsiteX86" fmla="*/ 190120 w 689230"/>
              <a:gd name="connsiteY86" fmla="*/ 373932 h 831132"/>
              <a:gd name="connsiteX87" fmla="*/ 197740 w 689230"/>
              <a:gd name="connsiteY87" fmla="*/ 385362 h 831132"/>
              <a:gd name="connsiteX88" fmla="*/ 197740 w 689230"/>
              <a:gd name="connsiteY88" fmla="*/ 465372 h 831132"/>
              <a:gd name="connsiteX89" fmla="*/ 193930 w 689230"/>
              <a:gd name="connsiteY89" fmla="*/ 553002 h 831132"/>
              <a:gd name="connsiteX90" fmla="*/ 209170 w 689230"/>
              <a:gd name="connsiteY90" fmla="*/ 648252 h 831132"/>
              <a:gd name="connsiteX91" fmla="*/ 220600 w 689230"/>
              <a:gd name="connsiteY91" fmla="*/ 652062 h 831132"/>
              <a:gd name="connsiteX92" fmla="*/ 228220 w 689230"/>
              <a:gd name="connsiteY92" fmla="*/ 667302 h 831132"/>
              <a:gd name="connsiteX93" fmla="*/ 232030 w 689230"/>
              <a:gd name="connsiteY93" fmla="*/ 678732 h 831132"/>
              <a:gd name="connsiteX94" fmla="*/ 232030 w 689230"/>
              <a:gd name="connsiteY94" fmla="*/ 663492 h 8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89230" h="831132">
                <a:moveTo>
                  <a:pt x="232030" y="663492"/>
                </a:moveTo>
                <a:cubicBezTo>
                  <a:pt x="232665" y="667937"/>
                  <a:pt x="231986" y="691914"/>
                  <a:pt x="235840" y="705402"/>
                </a:cubicBezTo>
                <a:cubicBezTo>
                  <a:pt x="237320" y="710583"/>
                  <a:pt x="242560" y="714215"/>
                  <a:pt x="247270" y="716832"/>
                </a:cubicBezTo>
                <a:cubicBezTo>
                  <a:pt x="254291" y="720733"/>
                  <a:pt x="270130" y="724452"/>
                  <a:pt x="270130" y="724452"/>
                </a:cubicBezTo>
                <a:cubicBezTo>
                  <a:pt x="268182" y="747824"/>
                  <a:pt x="262541" y="770265"/>
                  <a:pt x="270130" y="793032"/>
                </a:cubicBezTo>
                <a:cubicBezTo>
                  <a:pt x="271578" y="797376"/>
                  <a:pt x="275702" y="800366"/>
                  <a:pt x="277750" y="804462"/>
                </a:cubicBezTo>
                <a:cubicBezTo>
                  <a:pt x="282351" y="813665"/>
                  <a:pt x="280081" y="820043"/>
                  <a:pt x="289180" y="827322"/>
                </a:cubicBezTo>
                <a:cubicBezTo>
                  <a:pt x="292316" y="829831"/>
                  <a:pt x="296800" y="829862"/>
                  <a:pt x="300610" y="831132"/>
                </a:cubicBezTo>
                <a:cubicBezTo>
                  <a:pt x="304420" y="828592"/>
                  <a:pt x="307856" y="825372"/>
                  <a:pt x="312040" y="823512"/>
                </a:cubicBezTo>
                <a:cubicBezTo>
                  <a:pt x="319380" y="820250"/>
                  <a:pt x="328217" y="820347"/>
                  <a:pt x="334900" y="815892"/>
                </a:cubicBezTo>
                <a:lnTo>
                  <a:pt x="357760" y="800652"/>
                </a:lnTo>
                <a:cubicBezTo>
                  <a:pt x="360300" y="796842"/>
                  <a:pt x="363520" y="793406"/>
                  <a:pt x="365380" y="789222"/>
                </a:cubicBezTo>
                <a:cubicBezTo>
                  <a:pt x="368642" y="781882"/>
                  <a:pt x="373000" y="766362"/>
                  <a:pt x="373000" y="766362"/>
                </a:cubicBezTo>
                <a:cubicBezTo>
                  <a:pt x="374270" y="744772"/>
                  <a:pt x="372355" y="722755"/>
                  <a:pt x="376810" y="701592"/>
                </a:cubicBezTo>
                <a:cubicBezTo>
                  <a:pt x="377753" y="697111"/>
                  <a:pt x="385002" y="697210"/>
                  <a:pt x="388240" y="693972"/>
                </a:cubicBezTo>
                <a:cubicBezTo>
                  <a:pt x="391478" y="690734"/>
                  <a:pt x="393320" y="686352"/>
                  <a:pt x="395860" y="682542"/>
                </a:cubicBezTo>
                <a:cubicBezTo>
                  <a:pt x="411100" y="683812"/>
                  <a:pt x="426584" y="683353"/>
                  <a:pt x="441580" y="686352"/>
                </a:cubicBezTo>
                <a:cubicBezTo>
                  <a:pt x="446070" y="687250"/>
                  <a:pt x="448914" y="691924"/>
                  <a:pt x="453010" y="693972"/>
                </a:cubicBezTo>
                <a:cubicBezTo>
                  <a:pt x="459412" y="697173"/>
                  <a:pt x="473576" y="699761"/>
                  <a:pt x="479680" y="701592"/>
                </a:cubicBezTo>
                <a:lnTo>
                  <a:pt x="513970" y="713022"/>
                </a:lnTo>
                <a:lnTo>
                  <a:pt x="525400" y="716832"/>
                </a:lnTo>
                <a:cubicBezTo>
                  <a:pt x="526670" y="720642"/>
                  <a:pt x="529210" y="724246"/>
                  <a:pt x="529210" y="728262"/>
                </a:cubicBezTo>
                <a:cubicBezTo>
                  <a:pt x="529210" y="744054"/>
                  <a:pt x="520636" y="758978"/>
                  <a:pt x="529210" y="773982"/>
                </a:cubicBezTo>
                <a:cubicBezTo>
                  <a:pt x="537262" y="788072"/>
                  <a:pt x="549031" y="788209"/>
                  <a:pt x="563500" y="793032"/>
                </a:cubicBezTo>
                <a:cubicBezTo>
                  <a:pt x="587038" y="800878"/>
                  <a:pt x="570934" y="796442"/>
                  <a:pt x="613030" y="800652"/>
                </a:cubicBezTo>
                <a:cubicBezTo>
                  <a:pt x="637412" y="808779"/>
                  <a:pt x="631821" y="808559"/>
                  <a:pt x="673990" y="800652"/>
                </a:cubicBezTo>
                <a:cubicBezTo>
                  <a:pt x="678491" y="799808"/>
                  <a:pt x="681610" y="795572"/>
                  <a:pt x="685420" y="793032"/>
                </a:cubicBezTo>
                <a:cubicBezTo>
                  <a:pt x="686690" y="789222"/>
                  <a:pt x="689230" y="785618"/>
                  <a:pt x="689230" y="781602"/>
                </a:cubicBezTo>
                <a:cubicBezTo>
                  <a:pt x="689230" y="768839"/>
                  <a:pt x="687772" y="756047"/>
                  <a:pt x="685420" y="743502"/>
                </a:cubicBezTo>
                <a:cubicBezTo>
                  <a:pt x="683242" y="731884"/>
                  <a:pt x="676274" y="716067"/>
                  <a:pt x="670180" y="705402"/>
                </a:cubicBezTo>
                <a:cubicBezTo>
                  <a:pt x="667908" y="701426"/>
                  <a:pt x="666006" y="696987"/>
                  <a:pt x="662560" y="693972"/>
                </a:cubicBezTo>
                <a:cubicBezTo>
                  <a:pt x="655668" y="687941"/>
                  <a:pt x="646176" y="685208"/>
                  <a:pt x="639700" y="678732"/>
                </a:cubicBezTo>
                <a:lnTo>
                  <a:pt x="628270" y="667302"/>
                </a:lnTo>
                <a:cubicBezTo>
                  <a:pt x="627000" y="660952"/>
                  <a:pt x="628052" y="653640"/>
                  <a:pt x="624460" y="648252"/>
                </a:cubicBezTo>
                <a:cubicBezTo>
                  <a:pt x="622232" y="644910"/>
                  <a:pt x="617035" y="644739"/>
                  <a:pt x="613030" y="644442"/>
                </a:cubicBezTo>
                <a:cubicBezTo>
                  <a:pt x="582607" y="642188"/>
                  <a:pt x="552070" y="641902"/>
                  <a:pt x="521590" y="640632"/>
                </a:cubicBezTo>
                <a:cubicBezTo>
                  <a:pt x="514122" y="639387"/>
                  <a:pt x="488048" y="635294"/>
                  <a:pt x="479680" y="633012"/>
                </a:cubicBezTo>
                <a:cubicBezTo>
                  <a:pt x="471931" y="630899"/>
                  <a:pt x="456820" y="625392"/>
                  <a:pt x="456820" y="625392"/>
                </a:cubicBezTo>
                <a:cubicBezTo>
                  <a:pt x="455550" y="621582"/>
                  <a:pt x="453798" y="617900"/>
                  <a:pt x="453010" y="613962"/>
                </a:cubicBezTo>
                <a:cubicBezTo>
                  <a:pt x="451249" y="605156"/>
                  <a:pt x="451780" y="595894"/>
                  <a:pt x="449200" y="587292"/>
                </a:cubicBezTo>
                <a:cubicBezTo>
                  <a:pt x="447884" y="582906"/>
                  <a:pt x="443440" y="580046"/>
                  <a:pt x="441580" y="575862"/>
                </a:cubicBezTo>
                <a:cubicBezTo>
                  <a:pt x="438318" y="568522"/>
                  <a:pt x="433960" y="553002"/>
                  <a:pt x="433960" y="553002"/>
                </a:cubicBezTo>
                <a:cubicBezTo>
                  <a:pt x="436564" y="524358"/>
                  <a:pt x="434995" y="517802"/>
                  <a:pt x="441580" y="495852"/>
                </a:cubicBezTo>
                <a:lnTo>
                  <a:pt x="453010" y="461562"/>
                </a:lnTo>
                <a:cubicBezTo>
                  <a:pt x="454280" y="457752"/>
                  <a:pt x="454592" y="453474"/>
                  <a:pt x="456820" y="450132"/>
                </a:cubicBezTo>
                <a:cubicBezTo>
                  <a:pt x="459360" y="446322"/>
                  <a:pt x="462580" y="442886"/>
                  <a:pt x="464440" y="438702"/>
                </a:cubicBezTo>
                <a:cubicBezTo>
                  <a:pt x="469741" y="426776"/>
                  <a:pt x="472704" y="413268"/>
                  <a:pt x="475870" y="400602"/>
                </a:cubicBezTo>
                <a:cubicBezTo>
                  <a:pt x="474600" y="381552"/>
                  <a:pt x="476202" y="362090"/>
                  <a:pt x="472060" y="343452"/>
                </a:cubicBezTo>
                <a:cubicBezTo>
                  <a:pt x="470891" y="338192"/>
                  <a:pt x="465945" y="332908"/>
                  <a:pt x="460630" y="332022"/>
                </a:cubicBezTo>
                <a:cubicBezTo>
                  <a:pt x="434293" y="327633"/>
                  <a:pt x="407290" y="329482"/>
                  <a:pt x="380620" y="328212"/>
                </a:cubicBezTo>
                <a:cubicBezTo>
                  <a:pt x="376810" y="324402"/>
                  <a:pt x="369952" y="322116"/>
                  <a:pt x="369190" y="316782"/>
                </a:cubicBezTo>
                <a:cubicBezTo>
                  <a:pt x="364696" y="285326"/>
                  <a:pt x="368441" y="253160"/>
                  <a:pt x="365380" y="221532"/>
                </a:cubicBezTo>
                <a:cubicBezTo>
                  <a:pt x="364606" y="213537"/>
                  <a:pt x="364443" y="203127"/>
                  <a:pt x="357760" y="198672"/>
                </a:cubicBezTo>
                <a:lnTo>
                  <a:pt x="346330" y="191052"/>
                </a:lnTo>
                <a:cubicBezTo>
                  <a:pt x="343790" y="187242"/>
                  <a:pt x="341948" y="182860"/>
                  <a:pt x="338710" y="179622"/>
                </a:cubicBezTo>
                <a:cubicBezTo>
                  <a:pt x="332120" y="173032"/>
                  <a:pt x="319511" y="168864"/>
                  <a:pt x="312040" y="164382"/>
                </a:cubicBezTo>
                <a:cubicBezTo>
                  <a:pt x="304187" y="159670"/>
                  <a:pt x="289180" y="149142"/>
                  <a:pt x="289180" y="149142"/>
                </a:cubicBezTo>
                <a:cubicBezTo>
                  <a:pt x="282474" y="129024"/>
                  <a:pt x="288712" y="139940"/>
                  <a:pt x="262510" y="122472"/>
                </a:cubicBezTo>
                <a:lnTo>
                  <a:pt x="251080" y="114852"/>
                </a:lnTo>
                <a:cubicBezTo>
                  <a:pt x="248540" y="109772"/>
                  <a:pt x="245697" y="104832"/>
                  <a:pt x="243460" y="99612"/>
                </a:cubicBezTo>
                <a:cubicBezTo>
                  <a:pt x="241878" y="95921"/>
                  <a:pt x="241446" y="91774"/>
                  <a:pt x="239650" y="88182"/>
                </a:cubicBezTo>
                <a:cubicBezTo>
                  <a:pt x="237602" y="84086"/>
                  <a:pt x="233890" y="80936"/>
                  <a:pt x="232030" y="76752"/>
                </a:cubicBezTo>
                <a:cubicBezTo>
                  <a:pt x="226729" y="64826"/>
                  <a:pt x="223766" y="51318"/>
                  <a:pt x="220600" y="38652"/>
                </a:cubicBezTo>
                <a:cubicBezTo>
                  <a:pt x="221825" y="33752"/>
                  <a:pt x="230576" y="7990"/>
                  <a:pt x="220600" y="4362"/>
                </a:cubicBezTo>
                <a:cubicBezTo>
                  <a:pt x="208605" y="0"/>
                  <a:pt x="195200" y="6902"/>
                  <a:pt x="182500" y="8172"/>
                </a:cubicBezTo>
                <a:lnTo>
                  <a:pt x="159640" y="15792"/>
                </a:lnTo>
                <a:cubicBezTo>
                  <a:pt x="155830" y="17062"/>
                  <a:pt x="151552" y="17374"/>
                  <a:pt x="148210" y="19602"/>
                </a:cubicBezTo>
                <a:cubicBezTo>
                  <a:pt x="133438" y="29450"/>
                  <a:pt x="141124" y="25774"/>
                  <a:pt x="125350" y="31032"/>
                </a:cubicBezTo>
                <a:cubicBezTo>
                  <a:pt x="122810" y="34842"/>
                  <a:pt x="120661" y="38944"/>
                  <a:pt x="117730" y="42462"/>
                </a:cubicBezTo>
                <a:cubicBezTo>
                  <a:pt x="114281" y="46601"/>
                  <a:pt x="109289" y="49409"/>
                  <a:pt x="106300" y="53892"/>
                </a:cubicBezTo>
                <a:cubicBezTo>
                  <a:pt x="104072" y="57234"/>
                  <a:pt x="104286" y="61730"/>
                  <a:pt x="102490" y="65322"/>
                </a:cubicBezTo>
                <a:cubicBezTo>
                  <a:pt x="100442" y="69418"/>
                  <a:pt x="96918" y="72656"/>
                  <a:pt x="94870" y="76752"/>
                </a:cubicBezTo>
                <a:cubicBezTo>
                  <a:pt x="93074" y="80344"/>
                  <a:pt x="92856" y="84590"/>
                  <a:pt x="91060" y="88182"/>
                </a:cubicBezTo>
                <a:cubicBezTo>
                  <a:pt x="89012" y="92278"/>
                  <a:pt x="85488" y="95516"/>
                  <a:pt x="83440" y="99612"/>
                </a:cubicBezTo>
                <a:cubicBezTo>
                  <a:pt x="81644" y="103204"/>
                  <a:pt x="82139" y="107906"/>
                  <a:pt x="79630" y="111042"/>
                </a:cubicBezTo>
                <a:cubicBezTo>
                  <a:pt x="71511" y="121190"/>
                  <a:pt x="66709" y="116950"/>
                  <a:pt x="56770" y="122472"/>
                </a:cubicBezTo>
                <a:cubicBezTo>
                  <a:pt x="48764" y="126920"/>
                  <a:pt x="33910" y="137712"/>
                  <a:pt x="33910" y="137712"/>
                </a:cubicBezTo>
                <a:cubicBezTo>
                  <a:pt x="31370" y="141522"/>
                  <a:pt x="29866" y="146281"/>
                  <a:pt x="26290" y="149142"/>
                </a:cubicBezTo>
                <a:cubicBezTo>
                  <a:pt x="0" y="170174"/>
                  <a:pt x="29078" y="131625"/>
                  <a:pt x="7240" y="164382"/>
                </a:cubicBezTo>
                <a:cubicBezTo>
                  <a:pt x="8510" y="170732"/>
                  <a:pt x="7458" y="178044"/>
                  <a:pt x="11050" y="183432"/>
                </a:cubicBezTo>
                <a:cubicBezTo>
                  <a:pt x="13278" y="186774"/>
                  <a:pt x="18464" y="187242"/>
                  <a:pt x="22480" y="187242"/>
                </a:cubicBezTo>
                <a:cubicBezTo>
                  <a:pt x="32719" y="187242"/>
                  <a:pt x="42800" y="184702"/>
                  <a:pt x="52960" y="183432"/>
                </a:cubicBezTo>
                <a:cubicBezTo>
                  <a:pt x="56770" y="180892"/>
                  <a:pt x="60103" y="177420"/>
                  <a:pt x="64390" y="175812"/>
                </a:cubicBezTo>
                <a:cubicBezTo>
                  <a:pt x="91522" y="165638"/>
                  <a:pt x="160518" y="175506"/>
                  <a:pt x="167260" y="175812"/>
                </a:cubicBezTo>
                <a:cubicBezTo>
                  <a:pt x="168530" y="235502"/>
                  <a:pt x="167494" y="295286"/>
                  <a:pt x="171070" y="354882"/>
                </a:cubicBezTo>
                <a:cubicBezTo>
                  <a:pt x="171344" y="359453"/>
                  <a:pt x="175452" y="363074"/>
                  <a:pt x="178690" y="366312"/>
                </a:cubicBezTo>
                <a:cubicBezTo>
                  <a:pt x="181928" y="369550"/>
                  <a:pt x="186310" y="371392"/>
                  <a:pt x="190120" y="373932"/>
                </a:cubicBezTo>
                <a:cubicBezTo>
                  <a:pt x="192660" y="377742"/>
                  <a:pt x="195692" y="381266"/>
                  <a:pt x="197740" y="385362"/>
                </a:cubicBezTo>
                <a:cubicBezTo>
                  <a:pt x="209360" y="408602"/>
                  <a:pt x="198525" y="449282"/>
                  <a:pt x="197740" y="465372"/>
                </a:cubicBezTo>
                <a:cubicBezTo>
                  <a:pt x="196315" y="494575"/>
                  <a:pt x="195200" y="523792"/>
                  <a:pt x="193930" y="553002"/>
                </a:cubicBezTo>
                <a:cubicBezTo>
                  <a:pt x="196248" y="606309"/>
                  <a:pt x="173678" y="630506"/>
                  <a:pt x="209170" y="648252"/>
                </a:cubicBezTo>
                <a:cubicBezTo>
                  <a:pt x="212762" y="650048"/>
                  <a:pt x="216790" y="650792"/>
                  <a:pt x="220600" y="652062"/>
                </a:cubicBezTo>
                <a:cubicBezTo>
                  <a:pt x="223140" y="657142"/>
                  <a:pt x="225983" y="662082"/>
                  <a:pt x="228220" y="667302"/>
                </a:cubicBezTo>
                <a:cubicBezTo>
                  <a:pt x="229802" y="670993"/>
                  <a:pt x="230234" y="675140"/>
                  <a:pt x="232030" y="678732"/>
                </a:cubicBezTo>
                <a:cubicBezTo>
                  <a:pt x="234078" y="682828"/>
                  <a:pt x="231395" y="659047"/>
                  <a:pt x="232030" y="6634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08100" y="2979419"/>
            <a:ext cx="456436" cy="598218"/>
          </a:xfrm>
          <a:custGeom>
            <a:avLst/>
            <a:gdLst>
              <a:gd name="connsiteX0" fmla="*/ 154352 w 583195"/>
              <a:gd name="connsiteY0" fmla="*/ 62139 h 763179"/>
              <a:gd name="connsiteX1" fmla="*/ 151812 w 583195"/>
              <a:gd name="connsiteY1" fmla="*/ 54519 h 763179"/>
              <a:gd name="connsiteX2" fmla="*/ 144192 w 583195"/>
              <a:gd name="connsiteY2" fmla="*/ 51979 h 763179"/>
              <a:gd name="connsiteX3" fmla="*/ 103552 w 583195"/>
              <a:gd name="connsiteY3" fmla="*/ 54519 h 763179"/>
              <a:gd name="connsiteX4" fmla="*/ 98472 w 583195"/>
              <a:gd name="connsiteY4" fmla="*/ 135799 h 763179"/>
              <a:gd name="connsiteX5" fmla="*/ 93392 w 583195"/>
              <a:gd name="connsiteY5" fmla="*/ 151039 h 763179"/>
              <a:gd name="connsiteX6" fmla="*/ 83232 w 583195"/>
              <a:gd name="connsiteY6" fmla="*/ 163739 h 763179"/>
              <a:gd name="connsiteX7" fmla="*/ 80692 w 583195"/>
              <a:gd name="connsiteY7" fmla="*/ 171359 h 763179"/>
              <a:gd name="connsiteX8" fmla="*/ 62912 w 583195"/>
              <a:gd name="connsiteY8" fmla="*/ 186599 h 763179"/>
              <a:gd name="connsiteX9" fmla="*/ 55292 w 583195"/>
              <a:gd name="connsiteY9" fmla="*/ 194219 h 763179"/>
              <a:gd name="connsiteX10" fmla="*/ 47672 w 583195"/>
              <a:gd name="connsiteY10" fmla="*/ 199299 h 763179"/>
              <a:gd name="connsiteX11" fmla="*/ 37512 w 583195"/>
              <a:gd name="connsiteY11" fmla="*/ 206919 h 763179"/>
              <a:gd name="connsiteX12" fmla="*/ 29892 w 583195"/>
              <a:gd name="connsiteY12" fmla="*/ 209459 h 763179"/>
              <a:gd name="connsiteX13" fmla="*/ 22272 w 583195"/>
              <a:gd name="connsiteY13" fmla="*/ 214539 h 763179"/>
              <a:gd name="connsiteX14" fmla="*/ 7032 w 583195"/>
              <a:gd name="connsiteY14" fmla="*/ 222159 h 763179"/>
              <a:gd name="connsiteX15" fmla="*/ 9572 w 583195"/>
              <a:gd name="connsiteY15" fmla="*/ 278039 h 763179"/>
              <a:gd name="connsiteX16" fmla="*/ 17192 w 583195"/>
              <a:gd name="connsiteY16" fmla="*/ 280579 h 763179"/>
              <a:gd name="connsiteX17" fmla="*/ 32432 w 583195"/>
              <a:gd name="connsiteY17" fmla="*/ 283119 h 763179"/>
              <a:gd name="connsiteX18" fmla="*/ 57832 w 583195"/>
              <a:gd name="connsiteY18" fmla="*/ 280579 h 763179"/>
              <a:gd name="connsiteX19" fmla="*/ 65452 w 583195"/>
              <a:gd name="connsiteY19" fmla="*/ 278039 h 763179"/>
              <a:gd name="connsiteX20" fmla="*/ 85772 w 583195"/>
              <a:gd name="connsiteY20" fmla="*/ 280579 h 763179"/>
              <a:gd name="connsiteX21" fmla="*/ 101012 w 583195"/>
              <a:gd name="connsiteY21" fmla="*/ 293279 h 763179"/>
              <a:gd name="connsiteX22" fmla="*/ 108632 w 583195"/>
              <a:gd name="connsiteY22" fmla="*/ 298359 h 763179"/>
              <a:gd name="connsiteX23" fmla="*/ 118792 w 583195"/>
              <a:gd name="connsiteY23" fmla="*/ 305979 h 763179"/>
              <a:gd name="connsiteX24" fmla="*/ 136572 w 583195"/>
              <a:gd name="connsiteY24" fmla="*/ 311059 h 763179"/>
              <a:gd name="connsiteX25" fmla="*/ 151812 w 583195"/>
              <a:gd name="connsiteY25" fmla="*/ 318679 h 763179"/>
              <a:gd name="connsiteX26" fmla="*/ 159432 w 583195"/>
              <a:gd name="connsiteY26" fmla="*/ 338999 h 763179"/>
              <a:gd name="connsiteX27" fmla="*/ 167052 w 583195"/>
              <a:gd name="connsiteY27" fmla="*/ 349159 h 763179"/>
              <a:gd name="connsiteX28" fmla="*/ 187372 w 583195"/>
              <a:gd name="connsiteY28" fmla="*/ 372019 h 763179"/>
              <a:gd name="connsiteX29" fmla="*/ 192452 w 583195"/>
              <a:gd name="connsiteY29" fmla="*/ 387259 h 763179"/>
              <a:gd name="connsiteX30" fmla="*/ 194992 w 583195"/>
              <a:gd name="connsiteY30" fmla="*/ 394879 h 763179"/>
              <a:gd name="connsiteX31" fmla="*/ 197532 w 583195"/>
              <a:gd name="connsiteY31" fmla="*/ 407579 h 763179"/>
              <a:gd name="connsiteX32" fmla="*/ 200072 w 583195"/>
              <a:gd name="connsiteY32" fmla="*/ 415199 h 763179"/>
              <a:gd name="connsiteX33" fmla="*/ 207692 w 583195"/>
              <a:gd name="connsiteY33" fmla="*/ 435519 h 763179"/>
              <a:gd name="connsiteX34" fmla="*/ 212772 w 583195"/>
              <a:gd name="connsiteY34" fmla="*/ 443139 h 763179"/>
              <a:gd name="connsiteX35" fmla="*/ 228012 w 583195"/>
              <a:gd name="connsiteY35" fmla="*/ 450759 h 763179"/>
              <a:gd name="connsiteX36" fmla="*/ 235632 w 583195"/>
              <a:gd name="connsiteY36" fmla="*/ 455839 h 763179"/>
              <a:gd name="connsiteX37" fmla="*/ 238172 w 583195"/>
              <a:gd name="connsiteY37" fmla="*/ 486319 h 763179"/>
              <a:gd name="connsiteX38" fmla="*/ 233092 w 583195"/>
              <a:gd name="connsiteY38" fmla="*/ 501559 h 763179"/>
              <a:gd name="connsiteX39" fmla="*/ 230552 w 583195"/>
              <a:gd name="connsiteY39" fmla="*/ 509179 h 763179"/>
              <a:gd name="connsiteX40" fmla="*/ 243252 w 583195"/>
              <a:gd name="connsiteY40" fmla="*/ 542199 h 763179"/>
              <a:gd name="connsiteX41" fmla="*/ 250872 w 583195"/>
              <a:gd name="connsiteY41" fmla="*/ 544739 h 763179"/>
              <a:gd name="connsiteX42" fmla="*/ 258492 w 583195"/>
              <a:gd name="connsiteY42" fmla="*/ 559979 h 763179"/>
              <a:gd name="connsiteX43" fmla="*/ 266112 w 583195"/>
              <a:gd name="connsiteY43" fmla="*/ 575219 h 763179"/>
              <a:gd name="connsiteX44" fmla="*/ 263572 w 583195"/>
              <a:gd name="connsiteY44" fmla="*/ 598079 h 763179"/>
              <a:gd name="connsiteX45" fmla="*/ 258492 w 583195"/>
              <a:gd name="connsiteY45" fmla="*/ 605699 h 763179"/>
              <a:gd name="connsiteX46" fmla="*/ 253412 w 583195"/>
              <a:gd name="connsiteY46" fmla="*/ 615859 h 763179"/>
              <a:gd name="connsiteX47" fmla="*/ 250872 w 583195"/>
              <a:gd name="connsiteY47" fmla="*/ 623479 h 763179"/>
              <a:gd name="connsiteX48" fmla="*/ 245792 w 583195"/>
              <a:gd name="connsiteY48" fmla="*/ 631099 h 763179"/>
              <a:gd name="connsiteX49" fmla="*/ 243252 w 583195"/>
              <a:gd name="connsiteY49" fmla="*/ 638719 h 763179"/>
              <a:gd name="connsiteX50" fmla="*/ 230552 w 583195"/>
              <a:gd name="connsiteY50" fmla="*/ 661579 h 763179"/>
              <a:gd name="connsiteX51" fmla="*/ 233092 w 583195"/>
              <a:gd name="connsiteY51" fmla="*/ 712379 h 763179"/>
              <a:gd name="connsiteX52" fmla="*/ 235632 w 583195"/>
              <a:gd name="connsiteY52" fmla="*/ 727619 h 763179"/>
              <a:gd name="connsiteX53" fmla="*/ 245792 w 583195"/>
              <a:gd name="connsiteY53" fmla="*/ 740319 h 763179"/>
              <a:gd name="connsiteX54" fmla="*/ 283892 w 583195"/>
              <a:gd name="connsiteY54" fmla="*/ 742859 h 763179"/>
              <a:gd name="connsiteX55" fmla="*/ 294052 w 583195"/>
              <a:gd name="connsiteY55" fmla="*/ 745399 h 763179"/>
              <a:gd name="connsiteX56" fmla="*/ 314372 w 583195"/>
              <a:gd name="connsiteY56" fmla="*/ 740319 h 763179"/>
              <a:gd name="connsiteX57" fmla="*/ 344852 w 583195"/>
              <a:gd name="connsiteY57" fmla="*/ 745399 h 763179"/>
              <a:gd name="connsiteX58" fmla="*/ 360092 w 583195"/>
              <a:gd name="connsiteY58" fmla="*/ 750479 h 763179"/>
              <a:gd name="connsiteX59" fmla="*/ 367712 w 583195"/>
              <a:gd name="connsiteY59" fmla="*/ 753019 h 763179"/>
              <a:gd name="connsiteX60" fmla="*/ 413432 w 583195"/>
              <a:gd name="connsiteY60" fmla="*/ 750479 h 763179"/>
              <a:gd name="connsiteX61" fmla="*/ 421052 w 583195"/>
              <a:gd name="connsiteY61" fmla="*/ 747939 h 763179"/>
              <a:gd name="connsiteX62" fmla="*/ 456612 w 583195"/>
              <a:gd name="connsiteY62" fmla="*/ 745399 h 763179"/>
              <a:gd name="connsiteX63" fmla="*/ 525192 w 583195"/>
              <a:gd name="connsiteY63" fmla="*/ 747939 h 763179"/>
              <a:gd name="connsiteX64" fmla="*/ 548052 w 583195"/>
              <a:gd name="connsiteY64" fmla="*/ 758099 h 763179"/>
              <a:gd name="connsiteX65" fmla="*/ 563292 w 583195"/>
              <a:gd name="connsiteY65" fmla="*/ 763179 h 763179"/>
              <a:gd name="connsiteX66" fmla="*/ 568372 w 583195"/>
              <a:gd name="connsiteY66" fmla="*/ 709839 h 763179"/>
              <a:gd name="connsiteX67" fmla="*/ 560752 w 583195"/>
              <a:gd name="connsiteY67" fmla="*/ 702219 h 763179"/>
              <a:gd name="connsiteX68" fmla="*/ 555672 w 583195"/>
              <a:gd name="connsiteY68" fmla="*/ 694599 h 763179"/>
              <a:gd name="connsiteX69" fmla="*/ 553132 w 583195"/>
              <a:gd name="connsiteY69" fmla="*/ 686979 h 763179"/>
              <a:gd name="connsiteX70" fmla="*/ 527732 w 583195"/>
              <a:gd name="connsiteY70" fmla="*/ 669199 h 763179"/>
              <a:gd name="connsiteX71" fmla="*/ 520112 w 583195"/>
              <a:gd name="connsiteY71" fmla="*/ 664119 h 763179"/>
              <a:gd name="connsiteX72" fmla="*/ 515032 w 583195"/>
              <a:gd name="connsiteY72" fmla="*/ 656499 h 763179"/>
              <a:gd name="connsiteX73" fmla="*/ 499792 w 583195"/>
              <a:gd name="connsiteY73" fmla="*/ 641259 h 763179"/>
              <a:gd name="connsiteX74" fmla="*/ 497252 w 583195"/>
              <a:gd name="connsiteY74" fmla="*/ 620939 h 763179"/>
              <a:gd name="connsiteX75" fmla="*/ 494712 w 583195"/>
              <a:gd name="connsiteY75" fmla="*/ 605699 h 763179"/>
              <a:gd name="connsiteX76" fmla="*/ 499792 w 583195"/>
              <a:gd name="connsiteY76" fmla="*/ 570139 h 763179"/>
              <a:gd name="connsiteX77" fmla="*/ 504872 w 583195"/>
              <a:gd name="connsiteY77" fmla="*/ 549819 h 763179"/>
              <a:gd name="connsiteX78" fmla="*/ 507412 w 583195"/>
              <a:gd name="connsiteY78" fmla="*/ 539659 h 763179"/>
              <a:gd name="connsiteX79" fmla="*/ 512492 w 583195"/>
              <a:gd name="connsiteY79" fmla="*/ 524419 h 763179"/>
              <a:gd name="connsiteX80" fmla="*/ 515032 w 583195"/>
              <a:gd name="connsiteY80" fmla="*/ 478699 h 763179"/>
              <a:gd name="connsiteX81" fmla="*/ 512492 w 583195"/>
              <a:gd name="connsiteY81" fmla="*/ 382179 h 763179"/>
              <a:gd name="connsiteX82" fmla="*/ 509952 w 583195"/>
              <a:gd name="connsiteY82" fmla="*/ 374559 h 763179"/>
              <a:gd name="connsiteX83" fmla="*/ 494712 w 583195"/>
              <a:gd name="connsiteY83" fmla="*/ 366939 h 763179"/>
              <a:gd name="connsiteX84" fmla="*/ 482012 w 583195"/>
              <a:gd name="connsiteY84" fmla="*/ 308519 h 763179"/>
              <a:gd name="connsiteX85" fmla="*/ 479472 w 583195"/>
              <a:gd name="connsiteY85" fmla="*/ 199299 h 763179"/>
              <a:gd name="connsiteX86" fmla="*/ 476932 w 583195"/>
              <a:gd name="connsiteY86" fmla="*/ 191679 h 763179"/>
              <a:gd name="connsiteX87" fmla="*/ 456612 w 583195"/>
              <a:gd name="connsiteY87" fmla="*/ 178979 h 763179"/>
              <a:gd name="connsiteX88" fmla="*/ 448992 w 583195"/>
              <a:gd name="connsiteY88" fmla="*/ 176439 h 763179"/>
              <a:gd name="connsiteX89" fmla="*/ 423592 w 583195"/>
              <a:gd name="connsiteY89" fmla="*/ 171359 h 763179"/>
              <a:gd name="connsiteX90" fmla="*/ 388032 w 583195"/>
              <a:gd name="connsiteY90" fmla="*/ 178979 h 763179"/>
              <a:gd name="connsiteX91" fmla="*/ 380412 w 583195"/>
              <a:gd name="connsiteY91" fmla="*/ 181519 h 763179"/>
              <a:gd name="connsiteX92" fmla="*/ 327072 w 583195"/>
              <a:gd name="connsiteY92" fmla="*/ 178979 h 763179"/>
              <a:gd name="connsiteX93" fmla="*/ 324532 w 583195"/>
              <a:gd name="connsiteY93" fmla="*/ 158659 h 763179"/>
              <a:gd name="connsiteX94" fmla="*/ 309292 w 583195"/>
              <a:gd name="connsiteY94" fmla="*/ 133259 h 763179"/>
              <a:gd name="connsiteX95" fmla="*/ 299132 w 583195"/>
              <a:gd name="connsiteY95" fmla="*/ 105319 h 763179"/>
              <a:gd name="connsiteX96" fmla="*/ 296592 w 583195"/>
              <a:gd name="connsiteY96" fmla="*/ 97699 h 763179"/>
              <a:gd name="connsiteX97" fmla="*/ 283892 w 583195"/>
              <a:gd name="connsiteY97" fmla="*/ 74839 h 763179"/>
              <a:gd name="connsiteX98" fmla="*/ 266112 w 583195"/>
              <a:gd name="connsiteY98" fmla="*/ 51979 h 763179"/>
              <a:gd name="connsiteX99" fmla="*/ 263572 w 583195"/>
              <a:gd name="connsiteY99" fmla="*/ 44359 h 763179"/>
              <a:gd name="connsiteX100" fmla="*/ 258492 w 583195"/>
              <a:gd name="connsiteY100" fmla="*/ 36739 h 763179"/>
              <a:gd name="connsiteX101" fmla="*/ 253412 w 583195"/>
              <a:gd name="connsiteY101" fmla="*/ 21499 h 763179"/>
              <a:gd name="connsiteX102" fmla="*/ 230552 w 583195"/>
              <a:gd name="connsiteY102" fmla="*/ 8799 h 763179"/>
              <a:gd name="connsiteX103" fmla="*/ 222932 w 583195"/>
              <a:gd name="connsiteY103" fmla="*/ 6259 h 763179"/>
              <a:gd name="connsiteX104" fmla="*/ 192452 w 583195"/>
              <a:gd name="connsiteY104" fmla="*/ 16419 h 763179"/>
              <a:gd name="connsiteX105" fmla="*/ 189912 w 583195"/>
              <a:gd name="connsiteY105" fmla="*/ 26579 h 763179"/>
              <a:gd name="connsiteX106" fmla="*/ 187372 w 583195"/>
              <a:gd name="connsiteY106" fmla="*/ 54519 h 763179"/>
              <a:gd name="connsiteX107" fmla="*/ 177212 w 583195"/>
              <a:gd name="connsiteY107" fmla="*/ 59599 h 763179"/>
              <a:gd name="connsiteX108" fmla="*/ 154352 w 583195"/>
              <a:gd name="connsiteY108" fmla="*/ 62139 h 76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583195" h="763179">
                <a:moveTo>
                  <a:pt x="154352" y="62139"/>
                </a:moveTo>
                <a:cubicBezTo>
                  <a:pt x="150119" y="61292"/>
                  <a:pt x="153705" y="56412"/>
                  <a:pt x="151812" y="54519"/>
                </a:cubicBezTo>
                <a:cubicBezTo>
                  <a:pt x="149919" y="52626"/>
                  <a:pt x="146869" y="51979"/>
                  <a:pt x="144192" y="51979"/>
                </a:cubicBezTo>
                <a:cubicBezTo>
                  <a:pt x="130619" y="51979"/>
                  <a:pt x="117099" y="53672"/>
                  <a:pt x="103552" y="54519"/>
                </a:cubicBezTo>
                <a:cubicBezTo>
                  <a:pt x="92669" y="87167"/>
                  <a:pt x="106369" y="43670"/>
                  <a:pt x="98472" y="135799"/>
                </a:cubicBezTo>
                <a:cubicBezTo>
                  <a:pt x="98015" y="141134"/>
                  <a:pt x="95085" y="145959"/>
                  <a:pt x="93392" y="151039"/>
                </a:cubicBezTo>
                <a:cubicBezTo>
                  <a:pt x="89887" y="161555"/>
                  <a:pt x="93080" y="157174"/>
                  <a:pt x="83232" y="163739"/>
                </a:cubicBezTo>
                <a:cubicBezTo>
                  <a:pt x="82385" y="166279"/>
                  <a:pt x="82177" y="169131"/>
                  <a:pt x="80692" y="171359"/>
                </a:cubicBezTo>
                <a:cubicBezTo>
                  <a:pt x="76490" y="177662"/>
                  <a:pt x="68389" y="181904"/>
                  <a:pt x="62912" y="186599"/>
                </a:cubicBezTo>
                <a:cubicBezTo>
                  <a:pt x="60185" y="188937"/>
                  <a:pt x="58052" y="191919"/>
                  <a:pt x="55292" y="194219"/>
                </a:cubicBezTo>
                <a:cubicBezTo>
                  <a:pt x="52947" y="196173"/>
                  <a:pt x="50156" y="197525"/>
                  <a:pt x="47672" y="199299"/>
                </a:cubicBezTo>
                <a:cubicBezTo>
                  <a:pt x="44227" y="201760"/>
                  <a:pt x="41188" y="204819"/>
                  <a:pt x="37512" y="206919"/>
                </a:cubicBezTo>
                <a:cubicBezTo>
                  <a:pt x="35187" y="208247"/>
                  <a:pt x="32287" y="208262"/>
                  <a:pt x="29892" y="209459"/>
                </a:cubicBezTo>
                <a:cubicBezTo>
                  <a:pt x="27162" y="210824"/>
                  <a:pt x="25002" y="213174"/>
                  <a:pt x="22272" y="214539"/>
                </a:cubicBezTo>
                <a:cubicBezTo>
                  <a:pt x="1240" y="225055"/>
                  <a:pt x="28870" y="207600"/>
                  <a:pt x="7032" y="222159"/>
                </a:cubicBezTo>
                <a:cubicBezTo>
                  <a:pt x="74" y="243033"/>
                  <a:pt x="0" y="239751"/>
                  <a:pt x="9572" y="278039"/>
                </a:cubicBezTo>
                <a:cubicBezTo>
                  <a:pt x="10221" y="280636"/>
                  <a:pt x="14578" y="279998"/>
                  <a:pt x="17192" y="280579"/>
                </a:cubicBezTo>
                <a:cubicBezTo>
                  <a:pt x="22219" y="281696"/>
                  <a:pt x="27352" y="282272"/>
                  <a:pt x="32432" y="283119"/>
                </a:cubicBezTo>
                <a:cubicBezTo>
                  <a:pt x="40899" y="282272"/>
                  <a:pt x="49422" y="281873"/>
                  <a:pt x="57832" y="280579"/>
                </a:cubicBezTo>
                <a:cubicBezTo>
                  <a:pt x="60478" y="280172"/>
                  <a:pt x="62775" y="278039"/>
                  <a:pt x="65452" y="278039"/>
                </a:cubicBezTo>
                <a:cubicBezTo>
                  <a:pt x="72278" y="278039"/>
                  <a:pt x="78999" y="279732"/>
                  <a:pt x="85772" y="280579"/>
                </a:cubicBezTo>
                <a:cubicBezTo>
                  <a:pt x="104691" y="293192"/>
                  <a:pt x="81455" y="276981"/>
                  <a:pt x="101012" y="293279"/>
                </a:cubicBezTo>
                <a:cubicBezTo>
                  <a:pt x="103357" y="295233"/>
                  <a:pt x="106148" y="296585"/>
                  <a:pt x="108632" y="298359"/>
                </a:cubicBezTo>
                <a:cubicBezTo>
                  <a:pt x="112077" y="300820"/>
                  <a:pt x="115116" y="303879"/>
                  <a:pt x="118792" y="305979"/>
                </a:cubicBezTo>
                <a:cubicBezTo>
                  <a:pt x="121837" y="307719"/>
                  <a:pt x="134098" y="310352"/>
                  <a:pt x="136572" y="311059"/>
                </a:cubicBezTo>
                <a:cubicBezTo>
                  <a:pt x="145774" y="313688"/>
                  <a:pt x="143463" y="313113"/>
                  <a:pt x="151812" y="318679"/>
                </a:cubicBezTo>
                <a:cubicBezTo>
                  <a:pt x="167424" y="342098"/>
                  <a:pt x="144785" y="306043"/>
                  <a:pt x="159432" y="338999"/>
                </a:cubicBezTo>
                <a:cubicBezTo>
                  <a:pt x="161151" y="342867"/>
                  <a:pt x="164220" y="346012"/>
                  <a:pt x="167052" y="349159"/>
                </a:cubicBezTo>
                <a:cubicBezTo>
                  <a:pt x="172099" y="354767"/>
                  <a:pt x="183555" y="363432"/>
                  <a:pt x="187372" y="372019"/>
                </a:cubicBezTo>
                <a:cubicBezTo>
                  <a:pt x="189547" y="376912"/>
                  <a:pt x="190759" y="382179"/>
                  <a:pt x="192452" y="387259"/>
                </a:cubicBezTo>
                <a:cubicBezTo>
                  <a:pt x="193299" y="389799"/>
                  <a:pt x="194467" y="392254"/>
                  <a:pt x="194992" y="394879"/>
                </a:cubicBezTo>
                <a:cubicBezTo>
                  <a:pt x="195839" y="399112"/>
                  <a:pt x="196485" y="403391"/>
                  <a:pt x="197532" y="407579"/>
                </a:cubicBezTo>
                <a:cubicBezTo>
                  <a:pt x="198181" y="410176"/>
                  <a:pt x="199336" y="412625"/>
                  <a:pt x="200072" y="415199"/>
                </a:cubicBezTo>
                <a:cubicBezTo>
                  <a:pt x="203644" y="427700"/>
                  <a:pt x="200928" y="423682"/>
                  <a:pt x="207692" y="435519"/>
                </a:cubicBezTo>
                <a:cubicBezTo>
                  <a:pt x="209207" y="438169"/>
                  <a:pt x="210613" y="440980"/>
                  <a:pt x="212772" y="443139"/>
                </a:cubicBezTo>
                <a:cubicBezTo>
                  <a:pt x="220051" y="450418"/>
                  <a:pt x="219749" y="446627"/>
                  <a:pt x="228012" y="450759"/>
                </a:cubicBezTo>
                <a:cubicBezTo>
                  <a:pt x="230742" y="452124"/>
                  <a:pt x="233092" y="454146"/>
                  <a:pt x="235632" y="455839"/>
                </a:cubicBezTo>
                <a:cubicBezTo>
                  <a:pt x="244260" y="468781"/>
                  <a:pt x="242820" y="463081"/>
                  <a:pt x="238172" y="486319"/>
                </a:cubicBezTo>
                <a:cubicBezTo>
                  <a:pt x="237122" y="491570"/>
                  <a:pt x="234785" y="496479"/>
                  <a:pt x="233092" y="501559"/>
                </a:cubicBezTo>
                <a:lnTo>
                  <a:pt x="230552" y="509179"/>
                </a:lnTo>
                <a:cubicBezTo>
                  <a:pt x="231642" y="516810"/>
                  <a:pt x="232130" y="538492"/>
                  <a:pt x="243252" y="542199"/>
                </a:cubicBezTo>
                <a:lnTo>
                  <a:pt x="250872" y="544739"/>
                </a:lnTo>
                <a:cubicBezTo>
                  <a:pt x="265431" y="566577"/>
                  <a:pt x="247976" y="538947"/>
                  <a:pt x="258492" y="559979"/>
                </a:cubicBezTo>
                <a:cubicBezTo>
                  <a:pt x="268340" y="579674"/>
                  <a:pt x="259728" y="556066"/>
                  <a:pt x="266112" y="575219"/>
                </a:cubicBezTo>
                <a:cubicBezTo>
                  <a:pt x="265265" y="582839"/>
                  <a:pt x="265431" y="590641"/>
                  <a:pt x="263572" y="598079"/>
                </a:cubicBezTo>
                <a:cubicBezTo>
                  <a:pt x="262832" y="601041"/>
                  <a:pt x="260007" y="603049"/>
                  <a:pt x="258492" y="605699"/>
                </a:cubicBezTo>
                <a:cubicBezTo>
                  <a:pt x="256613" y="608987"/>
                  <a:pt x="254904" y="612379"/>
                  <a:pt x="253412" y="615859"/>
                </a:cubicBezTo>
                <a:cubicBezTo>
                  <a:pt x="252357" y="618320"/>
                  <a:pt x="252069" y="621084"/>
                  <a:pt x="250872" y="623479"/>
                </a:cubicBezTo>
                <a:cubicBezTo>
                  <a:pt x="249507" y="626209"/>
                  <a:pt x="247157" y="628369"/>
                  <a:pt x="245792" y="631099"/>
                </a:cubicBezTo>
                <a:cubicBezTo>
                  <a:pt x="244595" y="633494"/>
                  <a:pt x="244552" y="636379"/>
                  <a:pt x="243252" y="638719"/>
                </a:cubicBezTo>
                <a:cubicBezTo>
                  <a:pt x="228696" y="664921"/>
                  <a:pt x="236299" y="644337"/>
                  <a:pt x="230552" y="661579"/>
                </a:cubicBezTo>
                <a:cubicBezTo>
                  <a:pt x="231399" y="678512"/>
                  <a:pt x="231792" y="695474"/>
                  <a:pt x="233092" y="712379"/>
                </a:cubicBezTo>
                <a:cubicBezTo>
                  <a:pt x="233487" y="717514"/>
                  <a:pt x="234515" y="722592"/>
                  <a:pt x="235632" y="727619"/>
                </a:cubicBezTo>
                <a:cubicBezTo>
                  <a:pt x="236927" y="733448"/>
                  <a:pt x="238464" y="739098"/>
                  <a:pt x="245792" y="740319"/>
                </a:cubicBezTo>
                <a:cubicBezTo>
                  <a:pt x="258347" y="742412"/>
                  <a:pt x="271192" y="742012"/>
                  <a:pt x="283892" y="742859"/>
                </a:cubicBezTo>
                <a:cubicBezTo>
                  <a:pt x="287279" y="743706"/>
                  <a:pt x="290561" y="745399"/>
                  <a:pt x="294052" y="745399"/>
                </a:cubicBezTo>
                <a:cubicBezTo>
                  <a:pt x="300182" y="745399"/>
                  <a:pt x="308359" y="742323"/>
                  <a:pt x="314372" y="740319"/>
                </a:cubicBezTo>
                <a:cubicBezTo>
                  <a:pt x="322004" y="741409"/>
                  <a:pt x="336681" y="743171"/>
                  <a:pt x="344852" y="745399"/>
                </a:cubicBezTo>
                <a:cubicBezTo>
                  <a:pt x="350018" y="746808"/>
                  <a:pt x="355012" y="748786"/>
                  <a:pt x="360092" y="750479"/>
                </a:cubicBezTo>
                <a:lnTo>
                  <a:pt x="367712" y="753019"/>
                </a:lnTo>
                <a:cubicBezTo>
                  <a:pt x="382952" y="752172"/>
                  <a:pt x="398237" y="751926"/>
                  <a:pt x="413432" y="750479"/>
                </a:cubicBezTo>
                <a:cubicBezTo>
                  <a:pt x="416097" y="750225"/>
                  <a:pt x="418393" y="748252"/>
                  <a:pt x="421052" y="747939"/>
                </a:cubicBezTo>
                <a:cubicBezTo>
                  <a:pt x="432854" y="746551"/>
                  <a:pt x="444759" y="746246"/>
                  <a:pt x="456612" y="745399"/>
                </a:cubicBezTo>
                <a:cubicBezTo>
                  <a:pt x="479472" y="746246"/>
                  <a:pt x="502410" y="745868"/>
                  <a:pt x="525192" y="747939"/>
                </a:cubicBezTo>
                <a:cubicBezTo>
                  <a:pt x="544206" y="749668"/>
                  <a:pt x="535476" y="752510"/>
                  <a:pt x="548052" y="758099"/>
                </a:cubicBezTo>
                <a:cubicBezTo>
                  <a:pt x="552945" y="760274"/>
                  <a:pt x="563292" y="763179"/>
                  <a:pt x="563292" y="763179"/>
                </a:cubicBezTo>
                <a:cubicBezTo>
                  <a:pt x="583195" y="749910"/>
                  <a:pt x="576984" y="757206"/>
                  <a:pt x="568372" y="709839"/>
                </a:cubicBezTo>
                <a:cubicBezTo>
                  <a:pt x="567729" y="706305"/>
                  <a:pt x="563052" y="704979"/>
                  <a:pt x="560752" y="702219"/>
                </a:cubicBezTo>
                <a:cubicBezTo>
                  <a:pt x="558798" y="699874"/>
                  <a:pt x="557037" y="697329"/>
                  <a:pt x="555672" y="694599"/>
                </a:cubicBezTo>
                <a:cubicBezTo>
                  <a:pt x="554475" y="692204"/>
                  <a:pt x="554846" y="689036"/>
                  <a:pt x="553132" y="686979"/>
                </a:cubicBezTo>
                <a:cubicBezTo>
                  <a:pt x="550781" y="684158"/>
                  <a:pt x="528187" y="669503"/>
                  <a:pt x="527732" y="669199"/>
                </a:cubicBezTo>
                <a:lnTo>
                  <a:pt x="520112" y="664119"/>
                </a:lnTo>
                <a:cubicBezTo>
                  <a:pt x="518419" y="661579"/>
                  <a:pt x="517060" y="658781"/>
                  <a:pt x="515032" y="656499"/>
                </a:cubicBezTo>
                <a:cubicBezTo>
                  <a:pt x="510259" y="651129"/>
                  <a:pt x="499792" y="641259"/>
                  <a:pt x="499792" y="641259"/>
                </a:cubicBezTo>
                <a:cubicBezTo>
                  <a:pt x="498945" y="634486"/>
                  <a:pt x="498217" y="627696"/>
                  <a:pt x="497252" y="620939"/>
                </a:cubicBezTo>
                <a:cubicBezTo>
                  <a:pt x="496524" y="615841"/>
                  <a:pt x="494712" y="610849"/>
                  <a:pt x="494712" y="605699"/>
                </a:cubicBezTo>
                <a:cubicBezTo>
                  <a:pt x="494712" y="572494"/>
                  <a:pt x="495091" y="587375"/>
                  <a:pt x="499792" y="570139"/>
                </a:cubicBezTo>
                <a:cubicBezTo>
                  <a:pt x="501629" y="563403"/>
                  <a:pt x="503179" y="556592"/>
                  <a:pt x="504872" y="549819"/>
                </a:cubicBezTo>
                <a:cubicBezTo>
                  <a:pt x="505719" y="546432"/>
                  <a:pt x="506308" y="542971"/>
                  <a:pt x="507412" y="539659"/>
                </a:cubicBezTo>
                <a:lnTo>
                  <a:pt x="512492" y="524419"/>
                </a:lnTo>
                <a:cubicBezTo>
                  <a:pt x="513339" y="509179"/>
                  <a:pt x="515032" y="493963"/>
                  <a:pt x="515032" y="478699"/>
                </a:cubicBezTo>
                <a:cubicBezTo>
                  <a:pt x="515032" y="446515"/>
                  <a:pt x="514060" y="414325"/>
                  <a:pt x="512492" y="382179"/>
                </a:cubicBezTo>
                <a:cubicBezTo>
                  <a:pt x="512362" y="379505"/>
                  <a:pt x="511625" y="376650"/>
                  <a:pt x="509952" y="374559"/>
                </a:cubicBezTo>
                <a:cubicBezTo>
                  <a:pt x="506371" y="370083"/>
                  <a:pt x="499732" y="368612"/>
                  <a:pt x="494712" y="366939"/>
                </a:cubicBezTo>
                <a:cubicBezTo>
                  <a:pt x="476554" y="339702"/>
                  <a:pt x="484911" y="357794"/>
                  <a:pt x="482012" y="308519"/>
                </a:cubicBezTo>
                <a:cubicBezTo>
                  <a:pt x="481165" y="272112"/>
                  <a:pt x="481054" y="235681"/>
                  <a:pt x="479472" y="199299"/>
                </a:cubicBezTo>
                <a:cubicBezTo>
                  <a:pt x="479356" y="196624"/>
                  <a:pt x="478129" y="194074"/>
                  <a:pt x="476932" y="191679"/>
                </a:cubicBezTo>
                <a:cubicBezTo>
                  <a:pt x="471297" y="180409"/>
                  <a:pt x="470512" y="183612"/>
                  <a:pt x="456612" y="178979"/>
                </a:cubicBezTo>
                <a:cubicBezTo>
                  <a:pt x="454072" y="178132"/>
                  <a:pt x="451617" y="176964"/>
                  <a:pt x="448992" y="176439"/>
                </a:cubicBezTo>
                <a:lnTo>
                  <a:pt x="423592" y="171359"/>
                </a:lnTo>
                <a:cubicBezTo>
                  <a:pt x="397959" y="174563"/>
                  <a:pt x="409748" y="171740"/>
                  <a:pt x="388032" y="178979"/>
                </a:cubicBezTo>
                <a:lnTo>
                  <a:pt x="380412" y="181519"/>
                </a:lnTo>
                <a:cubicBezTo>
                  <a:pt x="362632" y="180672"/>
                  <a:pt x="343547" y="185719"/>
                  <a:pt x="327072" y="178979"/>
                </a:cubicBezTo>
                <a:cubicBezTo>
                  <a:pt x="320754" y="176394"/>
                  <a:pt x="326188" y="165281"/>
                  <a:pt x="324532" y="158659"/>
                </a:cubicBezTo>
                <a:cubicBezTo>
                  <a:pt x="322066" y="148797"/>
                  <a:pt x="312934" y="142364"/>
                  <a:pt x="309292" y="133259"/>
                </a:cubicBezTo>
                <a:cubicBezTo>
                  <a:pt x="302223" y="115587"/>
                  <a:pt x="305654" y="124884"/>
                  <a:pt x="299132" y="105319"/>
                </a:cubicBezTo>
                <a:lnTo>
                  <a:pt x="296592" y="97699"/>
                </a:lnTo>
                <a:cubicBezTo>
                  <a:pt x="293398" y="88117"/>
                  <a:pt x="292626" y="83573"/>
                  <a:pt x="283892" y="74839"/>
                </a:cubicBezTo>
                <a:cubicBezTo>
                  <a:pt x="277317" y="68264"/>
                  <a:pt x="269150" y="61093"/>
                  <a:pt x="266112" y="51979"/>
                </a:cubicBezTo>
                <a:cubicBezTo>
                  <a:pt x="265265" y="49439"/>
                  <a:pt x="264769" y="46754"/>
                  <a:pt x="263572" y="44359"/>
                </a:cubicBezTo>
                <a:cubicBezTo>
                  <a:pt x="262207" y="41629"/>
                  <a:pt x="259732" y="39529"/>
                  <a:pt x="258492" y="36739"/>
                </a:cubicBezTo>
                <a:cubicBezTo>
                  <a:pt x="256317" y="31846"/>
                  <a:pt x="257198" y="25285"/>
                  <a:pt x="253412" y="21499"/>
                </a:cubicBezTo>
                <a:cubicBezTo>
                  <a:pt x="242006" y="10093"/>
                  <a:pt x="249200" y="15015"/>
                  <a:pt x="230552" y="8799"/>
                </a:cubicBezTo>
                <a:lnTo>
                  <a:pt x="222932" y="6259"/>
                </a:lnTo>
                <a:cubicBezTo>
                  <a:pt x="195142" y="8785"/>
                  <a:pt x="197143" y="0"/>
                  <a:pt x="192452" y="16419"/>
                </a:cubicBezTo>
                <a:cubicBezTo>
                  <a:pt x="191493" y="19776"/>
                  <a:pt x="190759" y="23192"/>
                  <a:pt x="189912" y="26579"/>
                </a:cubicBezTo>
                <a:cubicBezTo>
                  <a:pt x="189065" y="35892"/>
                  <a:pt x="190729" y="45791"/>
                  <a:pt x="187372" y="54519"/>
                </a:cubicBezTo>
                <a:cubicBezTo>
                  <a:pt x="186013" y="58053"/>
                  <a:pt x="180839" y="58511"/>
                  <a:pt x="177212" y="59599"/>
                </a:cubicBezTo>
                <a:cubicBezTo>
                  <a:pt x="166889" y="62696"/>
                  <a:pt x="158585" y="62986"/>
                  <a:pt x="154352" y="621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97410" y="2736898"/>
            <a:ext cx="167899" cy="226353"/>
          </a:xfrm>
          <a:custGeom>
            <a:avLst/>
            <a:gdLst>
              <a:gd name="connsiteX0" fmla="*/ 35560 w 213360"/>
              <a:gd name="connsiteY0" fmla="*/ 287020 h 288290"/>
              <a:gd name="connsiteX1" fmla="*/ 43180 w 213360"/>
              <a:gd name="connsiteY1" fmla="*/ 281940 h 288290"/>
              <a:gd name="connsiteX2" fmla="*/ 71120 w 213360"/>
              <a:gd name="connsiteY2" fmla="*/ 276860 h 288290"/>
              <a:gd name="connsiteX3" fmla="*/ 81280 w 213360"/>
              <a:gd name="connsiteY3" fmla="*/ 274320 h 288290"/>
              <a:gd name="connsiteX4" fmla="*/ 129540 w 213360"/>
              <a:gd name="connsiteY4" fmla="*/ 271780 h 288290"/>
              <a:gd name="connsiteX5" fmla="*/ 144780 w 213360"/>
              <a:gd name="connsiteY5" fmla="*/ 266700 h 288290"/>
              <a:gd name="connsiteX6" fmla="*/ 152400 w 213360"/>
              <a:gd name="connsiteY6" fmla="*/ 264160 h 288290"/>
              <a:gd name="connsiteX7" fmla="*/ 167640 w 213360"/>
              <a:gd name="connsiteY7" fmla="*/ 256540 h 288290"/>
              <a:gd name="connsiteX8" fmla="*/ 185420 w 213360"/>
              <a:gd name="connsiteY8" fmla="*/ 254000 h 288290"/>
              <a:gd name="connsiteX9" fmla="*/ 190500 w 213360"/>
              <a:gd name="connsiteY9" fmla="*/ 236220 h 288290"/>
              <a:gd name="connsiteX10" fmla="*/ 195580 w 213360"/>
              <a:gd name="connsiteY10" fmla="*/ 195580 h 288290"/>
              <a:gd name="connsiteX11" fmla="*/ 200660 w 213360"/>
              <a:gd name="connsiteY11" fmla="*/ 180340 h 288290"/>
              <a:gd name="connsiteX12" fmla="*/ 208280 w 213360"/>
              <a:gd name="connsiteY12" fmla="*/ 172720 h 288290"/>
              <a:gd name="connsiteX13" fmla="*/ 213360 w 213360"/>
              <a:gd name="connsiteY13" fmla="*/ 152400 h 288290"/>
              <a:gd name="connsiteX14" fmla="*/ 210820 w 213360"/>
              <a:gd name="connsiteY14" fmla="*/ 142240 h 288290"/>
              <a:gd name="connsiteX15" fmla="*/ 203200 w 213360"/>
              <a:gd name="connsiteY15" fmla="*/ 139700 h 288290"/>
              <a:gd name="connsiteX16" fmla="*/ 195580 w 213360"/>
              <a:gd name="connsiteY16" fmla="*/ 134620 h 288290"/>
              <a:gd name="connsiteX17" fmla="*/ 190500 w 213360"/>
              <a:gd name="connsiteY17" fmla="*/ 127000 h 288290"/>
              <a:gd name="connsiteX18" fmla="*/ 182880 w 213360"/>
              <a:gd name="connsiteY18" fmla="*/ 121920 h 288290"/>
              <a:gd name="connsiteX19" fmla="*/ 172720 w 213360"/>
              <a:gd name="connsiteY19" fmla="*/ 106680 h 288290"/>
              <a:gd name="connsiteX20" fmla="*/ 170180 w 213360"/>
              <a:gd name="connsiteY20" fmla="*/ 99060 h 288290"/>
              <a:gd name="connsiteX21" fmla="*/ 162560 w 213360"/>
              <a:gd name="connsiteY21" fmla="*/ 91440 h 288290"/>
              <a:gd name="connsiteX22" fmla="*/ 154940 w 213360"/>
              <a:gd name="connsiteY22" fmla="*/ 68580 h 288290"/>
              <a:gd name="connsiteX23" fmla="*/ 152400 w 213360"/>
              <a:gd name="connsiteY23" fmla="*/ 60960 h 288290"/>
              <a:gd name="connsiteX24" fmla="*/ 132080 w 213360"/>
              <a:gd name="connsiteY24" fmla="*/ 58420 h 288290"/>
              <a:gd name="connsiteX25" fmla="*/ 116840 w 213360"/>
              <a:gd name="connsiteY25" fmla="*/ 50800 h 288290"/>
              <a:gd name="connsiteX26" fmla="*/ 111760 w 213360"/>
              <a:gd name="connsiteY26" fmla="*/ 35560 h 288290"/>
              <a:gd name="connsiteX27" fmla="*/ 93980 w 213360"/>
              <a:gd name="connsiteY27" fmla="*/ 10160 h 288290"/>
              <a:gd name="connsiteX28" fmla="*/ 88900 w 213360"/>
              <a:gd name="connsiteY28" fmla="*/ 2540 h 288290"/>
              <a:gd name="connsiteX29" fmla="*/ 81280 w 213360"/>
              <a:gd name="connsiteY29" fmla="*/ 0 h 288290"/>
              <a:gd name="connsiteX30" fmla="*/ 76200 w 213360"/>
              <a:gd name="connsiteY30" fmla="*/ 17780 h 288290"/>
              <a:gd name="connsiteX31" fmla="*/ 71120 w 213360"/>
              <a:gd name="connsiteY31" fmla="*/ 40640 h 288290"/>
              <a:gd name="connsiteX32" fmla="*/ 66040 w 213360"/>
              <a:gd name="connsiteY32" fmla="*/ 48260 h 288290"/>
              <a:gd name="connsiteX33" fmla="*/ 50800 w 213360"/>
              <a:gd name="connsiteY33" fmla="*/ 58420 h 288290"/>
              <a:gd name="connsiteX34" fmla="*/ 48260 w 213360"/>
              <a:gd name="connsiteY34" fmla="*/ 66040 h 288290"/>
              <a:gd name="connsiteX35" fmla="*/ 40640 w 213360"/>
              <a:gd name="connsiteY35" fmla="*/ 71120 h 288290"/>
              <a:gd name="connsiteX36" fmla="*/ 22860 w 213360"/>
              <a:gd name="connsiteY36" fmla="*/ 83820 h 288290"/>
              <a:gd name="connsiteX37" fmla="*/ 17780 w 213360"/>
              <a:gd name="connsiteY37" fmla="*/ 91440 h 288290"/>
              <a:gd name="connsiteX38" fmla="*/ 7620 w 213360"/>
              <a:gd name="connsiteY38" fmla="*/ 127000 h 288290"/>
              <a:gd name="connsiteX39" fmla="*/ 5080 w 213360"/>
              <a:gd name="connsiteY39" fmla="*/ 134620 h 288290"/>
              <a:gd name="connsiteX40" fmla="*/ 0 w 213360"/>
              <a:gd name="connsiteY40" fmla="*/ 142240 h 288290"/>
              <a:gd name="connsiteX41" fmla="*/ 7620 w 213360"/>
              <a:gd name="connsiteY41" fmla="*/ 147320 h 288290"/>
              <a:gd name="connsiteX42" fmla="*/ 15240 w 213360"/>
              <a:gd name="connsiteY42" fmla="*/ 154940 h 288290"/>
              <a:gd name="connsiteX43" fmla="*/ 25400 w 213360"/>
              <a:gd name="connsiteY43" fmla="*/ 157480 h 288290"/>
              <a:gd name="connsiteX44" fmla="*/ 40640 w 213360"/>
              <a:gd name="connsiteY44" fmla="*/ 162560 h 288290"/>
              <a:gd name="connsiteX45" fmla="*/ 48260 w 213360"/>
              <a:gd name="connsiteY45" fmla="*/ 165100 h 288290"/>
              <a:gd name="connsiteX46" fmla="*/ 71120 w 213360"/>
              <a:gd name="connsiteY46" fmla="*/ 175260 h 288290"/>
              <a:gd name="connsiteX47" fmla="*/ 78740 w 213360"/>
              <a:gd name="connsiteY47" fmla="*/ 177800 h 288290"/>
              <a:gd name="connsiteX48" fmla="*/ 83820 w 213360"/>
              <a:gd name="connsiteY48" fmla="*/ 185420 h 288290"/>
              <a:gd name="connsiteX49" fmla="*/ 88900 w 213360"/>
              <a:gd name="connsiteY49" fmla="*/ 200660 h 288290"/>
              <a:gd name="connsiteX50" fmla="*/ 86360 w 213360"/>
              <a:gd name="connsiteY50" fmla="*/ 213360 h 288290"/>
              <a:gd name="connsiteX51" fmla="*/ 73660 w 213360"/>
              <a:gd name="connsiteY51" fmla="*/ 228600 h 288290"/>
              <a:gd name="connsiteX52" fmla="*/ 63500 w 213360"/>
              <a:gd name="connsiteY52" fmla="*/ 243840 h 288290"/>
              <a:gd name="connsiteX53" fmla="*/ 58420 w 213360"/>
              <a:gd name="connsiteY53" fmla="*/ 251460 h 288290"/>
              <a:gd name="connsiteX54" fmla="*/ 50800 w 213360"/>
              <a:gd name="connsiteY54" fmla="*/ 266700 h 288290"/>
              <a:gd name="connsiteX55" fmla="*/ 48260 w 213360"/>
              <a:gd name="connsiteY55" fmla="*/ 274320 h 288290"/>
              <a:gd name="connsiteX56" fmla="*/ 35560 w 213360"/>
              <a:gd name="connsiteY56" fmla="*/ 287020 h 28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3360" h="288290">
                <a:moveTo>
                  <a:pt x="35560" y="287020"/>
                </a:moveTo>
                <a:cubicBezTo>
                  <a:pt x="34713" y="288290"/>
                  <a:pt x="40450" y="283305"/>
                  <a:pt x="43180" y="281940"/>
                </a:cubicBezTo>
                <a:cubicBezTo>
                  <a:pt x="51354" y="277853"/>
                  <a:pt x="63240" y="278173"/>
                  <a:pt x="71120" y="276860"/>
                </a:cubicBezTo>
                <a:cubicBezTo>
                  <a:pt x="74563" y="276286"/>
                  <a:pt x="77802" y="274622"/>
                  <a:pt x="81280" y="274320"/>
                </a:cubicBezTo>
                <a:cubicBezTo>
                  <a:pt x="97328" y="272924"/>
                  <a:pt x="113453" y="272627"/>
                  <a:pt x="129540" y="271780"/>
                </a:cubicBezTo>
                <a:lnTo>
                  <a:pt x="144780" y="266700"/>
                </a:lnTo>
                <a:cubicBezTo>
                  <a:pt x="147320" y="265853"/>
                  <a:pt x="150172" y="265645"/>
                  <a:pt x="152400" y="264160"/>
                </a:cubicBezTo>
                <a:cubicBezTo>
                  <a:pt x="158822" y="259879"/>
                  <a:pt x="160129" y="258042"/>
                  <a:pt x="167640" y="256540"/>
                </a:cubicBezTo>
                <a:cubicBezTo>
                  <a:pt x="173511" y="255366"/>
                  <a:pt x="179493" y="254847"/>
                  <a:pt x="185420" y="254000"/>
                </a:cubicBezTo>
                <a:cubicBezTo>
                  <a:pt x="187107" y="248939"/>
                  <a:pt x="189862" y="241323"/>
                  <a:pt x="190500" y="236220"/>
                </a:cubicBezTo>
                <a:cubicBezTo>
                  <a:pt x="193664" y="210907"/>
                  <a:pt x="190453" y="212671"/>
                  <a:pt x="195580" y="195580"/>
                </a:cubicBezTo>
                <a:cubicBezTo>
                  <a:pt x="197119" y="190451"/>
                  <a:pt x="196874" y="184126"/>
                  <a:pt x="200660" y="180340"/>
                </a:cubicBezTo>
                <a:lnTo>
                  <a:pt x="208280" y="172720"/>
                </a:lnTo>
                <a:cubicBezTo>
                  <a:pt x="210284" y="166707"/>
                  <a:pt x="213360" y="158530"/>
                  <a:pt x="213360" y="152400"/>
                </a:cubicBezTo>
                <a:cubicBezTo>
                  <a:pt x="213360" y="148909"/>
                  <a:pt x="213001" y="144966"/>
                  <a:pt x="210820" y="142240"/>
                </a:cubicBezTo>
                <a:cubicBezTo>
                  <a:pt x="209147" y="140149"/>
                  <a:pt x="205595" y="140897"/>
                  <a:pt x="203200" y="139700"/>
                </a:cubicBezTo>
                <a:cubicBezTo>
                  <a:pt x="200470" y="138335"/>
                  <a:pt x="198120" y="136313"/>
                  <a:pt x="195580" y="134620"/>
                </a:cubicBezTo>
                <a:cubicBezTo>
                  <a:pt x="193887" y="132080"/>
                  <a:pt x="192659" y="129159"/>
                  <a:pt x="190500" y="127000"/>
                </a:cubicBezTo>
                <a:cubicBezTo>
                  <a:pt x="188341" y="124841"/>
                  <a:pt x="184890" y="124217"/>
                  <a:pt x="182880" y="121920"/>
                </a:cubicBezTo>
                <a:cubicBezTo>
                  <a:pt x="178860" y="117325"/>
                  <a:pt x="174651" y="112472"/>
                  <a:pt x="172720" y="106680"/>
                </a:cubicBezTo>
                <a:cubicBezTo>
                  <a:pt x="171873" y="104140"/>
                  <a:pt x="171665" y="101288"/>
                  <a:pt x="170180" y="99060"/>
                </a:cubicBezTo>
                <a:cubicBezTo>
                  <a:pt x="168187" y="96071"/>
                  <a:pt x="165100" y="93980"/>
                  <a:pt x="162560" y="91440"/>
                </a:cubicBezTo>
                <a:lnTo>
                  <a:pt x="154940" y="68580"/>
                </a:lnTo>
                <a:cubicBezTo>
                  <a:pt x="154093" y="66040"/>
                  <a:pt x="155057" y="61292"/>
                  <a:pt x="152400" y="60960"/>
                </a:cubicBezTo>
                <a:lnTo>
                  <a:pt x="132080" y="58420"/>
                </a:lnTo>
                <a:cubicBezTo>
                  <a:pt x="127928" y="57036"/>
                  <a:pt x="119432" y="54946"/>
                  <a:pt x="116840" y="50800"/>
                </a:cubicBezTo>
                <a:cubicBezTo>
                  <a:pt x="114002" y="46259"/>
                  <a:pt x="114730" y="40015"/>
                  <a:pt x="111760" y="35560"/>
                </a:cubicBezTo>
                <a:cubicBezTo>
                  <a:pt x="88403" y="525"/>
                  <a:pt x="112785" y="36488"/>
                  <a:pt x="93980" y="10160"/>
                </a:cubicBezTo>
                <a:cubicBezTo>
                  <a:pt x="92206" y="7676"/>
                  <a:pt x="91284" y="4447"/>
                  <a:pt x="88900" y="2540"/>
                </a:cubicBezTo>
                <a:cubicBezTo>
                  <a:pt x="86809" y="867"/>
                  <a:pt x="83820" y="847"/>
                  <a:pt x="81280" y="0"/>
                </a:cubicBezTo>
                <a:cubicBezTo>
                  <a:pt x="78859" y="7263"/>
                  <a:pt x="77795" y="9807"/>
                  <a:pt x="76200" y="17780"/>
                </a:cubicBezTo>
                <a:cubicBezTo>
                  <a:pt x="74899" y="24284"/>
                  <a:pt x="74416" y="34049"/>
                  <a:pt x="71120" y="40640"/>
                </a:cubicBezTo>
                <a:cubicBezTo>
                  <a:pt x="69755" y="43370"/>
                  <a:pt x="68337" y="46250"/>
                  <a:pt x="66040" y="48260"/>
                </a:cubicBezTo>
                <a:cubicBezTo>
                  <a:pt x="61445" y="52280"/>
                  <a:pt x="50800" y="58420"/>
                  <a:pt x="50800" y="58420"/>
                </a:cubicBezTo>
                <a:cubicBezTo>
                  <a:pt x="49953" y="60960"/>
                  <a:pt x="49933" y="63949"/>
                  <a:pt x="48260" y="66040"/>
                </a:cubicBezTo>
                <a:cubicBezTo>
                  <a:pt x="46353" y="68424"/>
                  <a:pt x="43124" y="69346"/>
                  <a:pt x="40640" y="71120"/>
                </a:cubicBezTo>
                <a:cubicBezTo>
                  <a:pt x="18586" y="86873"/>
                  <a:pt x="40818" y="71848"/>
                  <a:pt x="22860" y="83820"/>
                </a:cubicBezTo>
                <a:cubicBezTo>
                  <a:pt x="21167" y="86360"/>
                  <a:pt x="19020" y="88650"/>
                  <a:pt x="17780" y="91440"/>
                </a:cubicBezTo>
                <a:cubicBezTo>
                  <a:pt x="11257" y="106117"/>
                  <a:pt x="13002" y="110855"/>
                  <a:pt x="7620" y="127000"/>
                </a:cubicBezTo>
                <a:cubicBezTo>
                  <a:pt x="6773" y="129540"/>
                  <a:pt x="6277" y="132225"/>
                  <a:pt x="5080" y="134620"/>
                </a:cubicBezTo>
                <a:cubicBezTo>
                  <a:pt x="3715" y="137350"/>
                  <a:pt x="1693" y="139700"/>
                  <a:pt x="0" y="142240"/>
                </a:cubicBezTo>
                <a:cubicBezTo>
                  <a:pt x="2540" y="143933"/>
                  <a:pt x="5275" y="145366"/>
                  <a:pt x="7620" y="147320"/>
                </a:cubicBezTo>
                <a:cubicBezTo>
                  <a:pt x="10380" y="149620"/>
                  <a:pt x="12121" y="153158"/>
                  <a:pt x="15240" y="154940"/>
                </a:cubicBezTo>
                <a:cubicBezTo>
                  <a:pt x="18271" y="156672"/>
                  <a:pt x="22056" y="156477"/>
                  <a:pt x="25400" y="157480"/>
                </a:cubicBezTo>
                <a:cubicBezTo>
                  <a:pt x="30529" y="159019"/>
                  <a:pt x="35560" y="160867"/>
                  <a:pt x="40640" y="162560"/>
                </a:cubicBezTo>
                <a:cubicBezTo>
                  <a:pt x="43180" y="163407"/>
                  <a:pt x="46032" y="163615"/>
                  <a:pt x="48260" y="165100"/>
                </a:cubicBezTo>
                <a:cubicBezTo>
                  <a:pt x="60335" y="173150"/>
                  <a:pt x="52984" y="169215"/>
                  <a:pt x="71120" y="175260"/>
                </a:cubicBezTo>
                <a:lnTo>
                  <a:pt x="78740" y="177800"/>
                </a:lnTo>
                <a:cubicBezTo>
                  <a:pt x="80433" y="180340"/>
                  <a:pt x="82580" y="182630"/>
                  <a:pt x="83820" y="185420"/>
                </a:cubicBezTo>
                <a:cubicBezTo>
                  <a:pt x="85995" y="190313"/>
                  <a:pt x="88900" y="200660"/>
                  <a:pt x="88900" y="200660"/>
                </a:cubicBezTo>
                <a:cubicBezTo>
                  <a:pt x="88053" y="204893"/>
                  <a:pt x="87876" y="209318"/>
                  <a:pt x="86360" y="213360"/>
                </a:cubicBezTo>
                <a:cubicBezTo>
                  <a:pt x="83543" y="220872"/>
                  <a:pt x="78431" y="222466"/>
                  <a:pt x="73660" y="228600"/>
                </a:cubicBezTo>
                <a:cubicBezTo>
                  <a:pt x="69912" y="233419"/>
                  <a:pt x="66887" y="238760"/>
                  <a:pt x="63500" y="243840"/>
                </a:cubicBezTo>
                <a:cubicBezTo>
                  <a:pt x="61807" y="246380"/>
                  <a:pt x="59385" y="248564"/>
                  <a:pt x="58420" y="251460"/>
                </a:cubicBezTo>
                <a:cubicBezTo>
                  <a:pt x="52036" y="270613"/>
                  <a:pt x="60648" y="247005"/>
                  <a:pt x="50800" y="266700"/>
                </a:cubicBezTo>
                <a:cubicBezTo>
                  <a:pt x="49603" y="269095"/>
                  <a:pt x="49457" y="271925"/>
                  <a:pt x="48260" y="274320"/>
                </a:cubicBezTo>
                <a:cubicBezTo>
                  <a:pt x="45056" y="280728"/>
                  <a:pt x="36407" y="285750"/>
                  <a:pt x="35560" y="2870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183730" y="2485672"/>
            <a:ext cx="151731" cy="292268"/>
          </a:xfrm>
          <a:custGeom>
            <a:avLst/>
            <a:gdLst>
              <a:gd name="connsiteX0" fmla="*/ 40640 w 193040"/>
              <a:gd name="connsiteY0" fmla="*/ 219274 h 372084"/>
              <a:gd name="connsiteX1" fmla="*/ 43180 w 193040"/>
              <a:gd name="connsiteY1" fmla="*/ 239594 h 372084"/>
              <a:gd name="connsiteX2" fmla="*/ 45720 w 193040"/>
              <a:gd name="connsiteY2" fmla="*/ 247214 h 372084"/>
              <a:gd name="connsiteX3" fmla="*/ 60960 w 193040"/>
              <a:gd name="connsiteY3" fmla="*/ 254834 h 372084"/>
              <a:gd name="connsiteX4" fmla="*/ 76200 w 193040"/>
              <a:gd name="connsiteY4" fmla="*/ 267534 h 372084"/>
              <a:gd name="connsiteX5" fmla="*/ 81280 w 193040"/>
              <a:gd name="connsiteY5" fmla="*/ 275154 h 372084"/>
              <a:gd name="connsiteX6" fmla="*/ 83820 w 193040"/>
              <a:gd name="connsiteY6" fmla="*/ 282774 h 372084"/>
              <a:gd name="connsiteX7" fmla="*/ 86360 w 193040"/>
              <a:gd name="connsiteY7" fmla="*/ 305634 h 372084"/>
              <a:gd name="connsiteX8" fmla="*/ 101600 w 193040"/>
              <a:gd name="connsiteY8" fmla="*/ 310714 h 372084"/>
              <a:gd name="connsiteX9" fmla="*/ 116840 w 193040"/>
              <a:gd name="connsiteY9" fmla="*/ 318334 h 372084"/>
              <a:gd name="connsiteX10" fmla="*/ 121920 w 193040"/>
              <a:gd name="connsiteY10" fmla="*/ 325954 h 372084"/>
              <a:gd name="connsiteX11" fmla="*/ 129540 w 193040"/>
              <a:gd name="connsiteY11" fmla="*/ 341194 h 372084"/>
              <a:gd name="connsiteX12" fmla="*/ 137160 w 193040"/>
              <a:gd name="connsiteY12" fmla="*/ 343734 h 372084"/>
              <a:gd name="connsiteX13" fmla="*/ 144780 w 193040"/>
              <a:gd name="connsiteY13" fmla="*/ 348814 h 372084"/>
              <a:gd name="connsiteX14" fmla="*/ 157480 w 193040"/>
              <a:gd name="connsiteY14" fmla="*/ 361514 h 372084"/>
              <a:gd name="connsiteX15" fmla="*/ 172720 w 193040"/>
              <a:gd name="connsiteY15" fmla="*/ 371674 h 372084"/>
              <a:gd name="connsiteX16" fmla="*/ 180340 w 193040"/>
              <a:gd name="connsiteY16" fmla="*/ 369134 h 372084"/>
              <a:gd name="connsiteX17" fmla="*/ 182880 w 193040"/>
              <a:gd name="connsiteY17" fmla="*/ 348814 h 372084"/>
              <a:gd name="connsiteX18" fmla="*/ 190500 w 193040"/>
              <a:gd name="connsiteY18" fmla="*/ 333574 h 372084"/>
              <a:gd name="connsiteX19" fmla="*/ 193040 w 193040"/>
              <a:gd name="connsiteY19" fmla="*/ 325954 h 372084"/>
              <a:gd name="connsiteX20" fmla="*/ 190500 w 193040"/>
              <a:gd name="connsiteY20" fmla="*/ 257374 h 372084"/>
              <a:gd name="connsiteX21" fmla="*/ 187960 w 193040"/>
              <a:gd name="connsiteY21" fmla="*/ 249754 h 372084"/>
              <a:gd name="connsiteX22" fmla="*/ 182880 w 193040"/>
              <a:gd name="connsiteY22" fmla="*/ 242134 h 372084"/>
              <a:gd name="connsiteX23" fmla="*/ 180340 w 193040"/>
              <a:gd name="connsiteY23" fmla="*/ 224354 h 372084"/>
              <a:gd name="connsiteX24" fmla="*/ 175260 w 193040"/>
              <a:gd name="connsiteY24" fmla="*/ 209114 h 372084"/>
              <a:gd name="connsiteX25" fmla="*/ 157480 w 193040"/>
              <a:gd name="connsiteY25" fmla="*/ 186254 h 372084"/>
              <a:gd name="connsiteX26" fmla="*/ 149860 w 193040"/>
              <a:gd name="connsiteY26" fmla="*/ 181174 h 372084"/>
              <a:gd name="connsiteX27" fmla="*/ 139700 w 193040"/>
              <a:gd name="connsiteY27" fmla="*/ 165934 h 372084"/>
              <a:gd name="connsiteX28" fmla="*/ 134620 w 193040"/>
              <a:gd name="connsiteY28" fmla="*/ 158314 h 372084"/>
              <a:gd name="connsiteX29" fmla="*/ 134620 w 193040"/>
              <a:gd name="connsiteY29" fmla="*/ 56714 h 372084"/>
              <a:gd name="connsiteX30" fmla="*/ 124460 w 193040"/>
              <a:gd name="connsiteY30" fmla="*/ 38934 h 372084"/>
              <a:gd name="connsiteX31" fmla="*/ 114300 w 193040"/>
              <a:gd name="connsiteY31" fmla="*/ 26234 h 372084"/>
              <a:gd name="connsiteX32" fmla="*/ 104140 w 193040"/>
              <a:gd name="connsiteY32" fmla="*/ 10994 h 372084"/>
              <a:gd name="connsiteX33" fmla="*/ 99060 w 193040"/>
              <a:gd name="connsiteY33" fmla="*/ 3374 h 372084"/>
              <a:gd name="connsiteX34" fmla="*/ 91440 w 193040"/>
              <a:gd name="connsiteY34" fmla="*/ 834 h 372084"/>
              <a:gd name="connsiteX35" fmla="*/ 81280 w 193040"/>
              <a:gd name="connsiteY35" fmla="*/ 61794 h 372084"/>
              <a:gd name="connsiteX36" fmla="*/ 68580 w 193040"/>
              <a:gd name="connsiteY36" fmla="*/ 84654 h 372084"/>
              <a:gd name="connsiteX37" fmla="*/ 66040 w 193040"/>
              <a:gd name="connsiteY37" fmla="*/ 92274 h 372084"/>
              <a:gd name="connsiteX38" fmla="*/ 53340 w 193040"/>
              <a:gd name="connsiteY38" fmla="*/ 110054 h 372084"/>
              <a:gd name="connsiteX39" fmla="*/ 50800 w 193040"/>
              <a:gd name="connsiteY39" fmla="*/ 117674 h 372084"/>
              <a:gd name="connsiteX40" fmla="*/ 43180 w 193040"/>
              <a:gd name="connsiteY40" fmla="*/ 120214 h 372084"/>
              <a:gd name="connsiteX41" fmla="*/ 27940 w 193040"/>
              <a:gd name="connsiteY41" fmla="*/ 127834 h 372084"/>
              <a:gd name="connsiteX42" fmla="*/ 12700 w 193040"/>
              <a:gd name="connsiteY42" fmla="*/ 143074 h 372084"/>
              <a:gd name="connsiteX43" fmla="*/ 5080 w 193040"/>
              <a:gd name="connsiteY43" fmla="*/ 150694 h 372084"/>
              <a:gd name="connsiteX44" fmla="*/ 0 w 193040"/>
              <a:gd name="connsiteY44" fmla="*/ 158314 h 372084"/>
              <a:gd name="connsiteX45" fmla="*/ 17780 w 193040"/>
              <a:gd name="connsiteY45" fmla="*/ 171014 h 372084"/>
              <a:gd name="connsiteX46" fmla="*/ 25400 w 193040"/>
              <a:gd name="connsiteY46" fmla="*/ 173554 h 372084"/>
              <a:gd name="connsiteX47" fmla="*/ 33020 w 193040"/>
              <a:gd name="connsiteY47" fmla="*/ 176094 h 372084"/>
              <a:gd name="connsiteX48" fmla="*/ 43180 w 193040"/>
              <a:gd name="connsiteY48" fmla="*/ 178634 h 372084"/>
              <a:gd name="connsiteX49" fmla="*/ 58420 w 193040"/>
              <a:gd name="connsiteY49" fmla="*/ 183714 h 372084"/>
              <a:gd name="connsiteX50" fmla="*/ 66040 w 193040"/>
              <a:gd name="connsiteY50" fmla="*/ 186254 h 372084"/>
              <a:gd name="connsiteX51" fmla="*/ 81280 w 193040"/>
              <a:gd name="connsiteY51" fmla="*/ 188794 h 372084"/>
              <a:gd name="connsiteX52" fmla="*/ 86360 w 193040"/>
              <a:gd name="connsiteY52" fmla="*/ 196414 h 372084"/>
              <a:gd name="connsiteX53" fmla="*/ 86360 w 193040"/>
              <a:gd name="connsiteY53" fmla="*/ 221814 h 372084"/>
              <a:gd name="connsiteX54" fmla="*/ 71120 w 193040"/>
              <a:gd name="connsiteY54" fmla="*/ 229434 h 372084"/>
              <a:gd name="connsiteX55" fmla="*/ 38100 w 193040"/>
              <a:gd name="connsiteY55" fmla="*/ 224354 h 372084"/>
              <a:gd name="connsiteX56" fmla="*/ 40640 w 193040"/>
              <a:gd name="connsiteY56" fmla="*/ 219274 h 372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93040" h="372084">
                <a:moveTo>
                  <a:pt x="40640" y="219274"/>
                </a:moveTo>
                <a:cubicBezTo>
                  <a:pt x="41487" y="221814"/>
                  <a:pt x="41959" y="232878"/>
                  <a:pt x="43180" y="239594"/>
                </a:cubicBezTo>
                <a:cubicBezTo>
                  <a:pt x="43659" y="242228"/>
                  <a:pt x="44047" y="245123"/>
                  <a:pt x="45720" y="247214"/>
                </a:cubicBezTo>
                <a:cubicBezTo>
                  <a:pt x="50573" y="253280"/>
                  <a:pt x="54825" y="251766"/>
                  <a:pt x="60960" y="254834"/>
                </a:cubicBezTo>
                <a:cubicBezTo>
                  <a:pt x="66669" y="257688"/>
                  <a:pt x="72188" y="262719"/>
                  <a:pt x="76200" y="267534"/>
                </a:cubicBezTo>
                <a:cubicBezTo>
                  <a:pt x="78154" y="269879"/>
                  <a:pt x="79915" y="272424"/>
                  <a:pt x="81280" y="275154"/>
                </a:cubicBezTo>
                <a:cubicBezTo>
                  <a:pt x="82477" y="277549"/>
                  <a:pt x="82973" y="280234"/>
                  <a:pt x="83820" y="282774"/>
                </a:cubicBezTo>
                <a:cubicBezTo>
                  <a:pt x="84667" y="290394"/>
                  <a:pt x="82244" y="299166"/>
                  <a:pt x="86360" y="305634"/>
                </a:cubicBezTo>
                <a:cubicBezTo>
                  <a:pt x="89235" y="310152"/>
                  <a:pt x="96520" y="309021"/>
                  <a:pt x="101600" y="310714"/>
                </a:cubicBezTo>
                <a:cubicBezTo>
                  <a:pt x="112116" y="314219"/>
                  <a:pt x="106992" y="311769"/>
                  <a:pt x="116840" y="318334"/>
                </a:cubicBezTo>
                <a:cubicBezTo>
                  <a:pt x="118533" y="320874"/>
                  <a:pt x="120555" y="323224"/>
                  <a:pt x="121920" y="325954"/>
                </a:cubicBezTo>
                <a:cubicBezTo>
                  <a:pt x="124988" y="332089"/>
                  <a:pt x="123474" y="336341"/>
                  <a:pt x="129540" y="341194"/>
                </a:cubicBezTo>
                <a:cubicBezTo>
                  <a:pt x="131631" y="342867"/>
                  <a:pt x="134765" y="342537"/>
                  <a:pt x="137160" y="343734"/>
                </a:cubicBezTo>
                <a:cubicBezTo>
                  <a:pt x="139890" y="345099"/>
                  <a:pt x="142240" y="347121"/>
                  <a:pt x="144780" y="348814"/>
                </a:cubicBezTo>
                <a:cubicBezTo>
                  <a:pt x="154093" y="362784"/>
                  <a:pt x="144780" y="350931"/>
                  <a:pt x="157480" y="361514"/>
                </a:cubicBezTo>
                <a:cubicBezTo>
                  <a:pt x="170164" y="372084"/>
                  <a:pt x="159329" y="367210"/>
                  <a:pt x="172720" y="371674"/>
                </a:cubicBezTo>
                <a:cubicBezTo>
                  <a:pt x="175260" y="370827"/>
                  <a:pt x="179253" y="371581"/>
                  <a:pt x="180340" y="369134"/>
                </a:cubicBezTo>
                <a:cubicBezTo>
                  <a:pt x="183112" y="362896"/>
                  <a:pt x="181659" y="355530"/>
                  <a:pt x="182880" y="348814"/>
                </a:cubicBezTo>
                <a:cubicBezTo>
                  <a:pt x="184704" y="338781"/>
                  <a:pt x="185852" y="342870"/>
                  <a:pt x="190500" y="333574"/>
                </a:cubicBezTo>
                <a:cubicBezTo>
                  <a:pt x="191697" y="331179"/>
                  <a:pt x="192193" y="328494"/>
                  <a:pt x="193040" y="325954"/>
                </a:cubicBezTo>
                <a:cubicBezTo>
                  <a:pt x="192193" y="303094"/>
                  <a:pt x="192022" y="280199"/>
                  <a:pt x="190500" y="257374"/>
                </a:cubicBezTo>
                <a:cubicBezTo>
                  <a:pt x="190322" y="254703"/>
                  <a:pt x="189157" y="252149"/>
                  <a:pt x="187960" y="249754"/>
                </a:cubicBezTo>
                <a:cubicBezTo>
                  <a:pt x="186595" y="247024"/>
                  <a:pt x="184573" y="244674"/>
                  <a:pt x="182880" y="242134"/>
                </a:cubicBezTo>
                <a:cubicBezTo>
                  <a:pt x="182033" y="236207"/>
                  <a:pt x="181686" y="230188"/>
                  <a:pt x="180340" y="224354"/>
                </a:cubicBezTo>
                <a:cubicBezTo>
                  <a:pt x="179136" y="219136"/>
                  <a:pt x="178230" y="213569"/>
                  <a:pt x="175260" y="209114"/>
                </a:cubicBezTo>
                <a:cubicBezTo>
                  <a:pt x="168180" y="198494"/>
                  <a:pt x="166433" y="193715"/>
                  <a:pt x="157480" y="186254"/>
                </a:cubicBezTo>
                <a:cubicBezTo>
                  <a:pt x="155135" y="184300"/>
                  <a:pt x="152400" y="182867"/>
                  <a:pt x="149860" y="181174"/>
                </a:cubicBezTo>
                <a:lnTo>
                  <a:pt x="139700" y="165934"/>
                </a:lnTo>
                <a:lnTo>
                  <a:pt x="134620" y="158314"/>
                </a:lnTo>
                <a:cubicBezTo>
                  <a:pt x="134946" y="148200"/>
                  <a:pt x="140778" y="83401"/>
                  <a:pt x="134620" y="56714"/>
                </a:cubicBezTo>
                <a:cubicBezTo>
                  <a:pt x="132712" y="48444"/>
                  <a:pt x="127983" y="45979"/>
                  <a:pt x="124460" y="38934"/>
                </a:cubicBezTo>
                <a:cubicBezTo>
                  <a:pt x="118326" y="26665"/>
                  <a:pt x="127145" y="34798"/>
                  <a:pt x="114300" y="26234"/>
                </a:cubicBezTo>
                <a:cubicBezTo>
                  <a:pt x="109836" y="12843"/>
                  <a:pt x="114710" y="23678"/>
                  <a:pt x="104140" y="10994"/>
                </a:cubicBezTo>
                <a:cubicBezTo>
                  <a:pt x="102186" y="8649"/>
                  <a:pt x="101444" y="5281"/>
                  <a:pt x="99060" y="3374"/>
                </a:cubicBezTo>
                <a:cubicBezTo>
                  <a:pt x="96969" y="1701"/>
                  <a:pt x="93980" y="1681"/>
                  <a:pt x="91440" y="834"/>
                </a:cubicBezTo>
                <a:cubicBezTo>
                  <a:pt x="65040" y="9634"/>
                  <a:pt x="86033" y="0"/>
                  <a:pt x="81280" y="61794"/>
                </a:cubicBezTo>
                <a:cubicBezTo>
                  <a:pt x="80514" y="71752"/>
                  <a:pt x="71777" y="75063"/>
                  <a:pt x="68580" y="84654"/>
                </a:cubicBezTo>
                <a:cubicBezTo>
                  <a:pt x="67733" y="87194"/>
                  <a:pt x="67237" y="89879"/>
                  <a:pt x="66040" y="92274"/>
                </a:cubicBezTo>
                <a:cubicBezTo>
                  <a:pt x="64183" y="95988"/>
                  <a:pt x="55066" y="107753"/>
                  <a:pt x="53340" y="110054"/>
                </a:cubicBezTo>
                <a:cubicBezTo>
                  <a:pt x="52493" y="112594"/>
                  <a:pt x="52693" y="115781"/>
                  <a:pt x="50800" y="117674"/>
                </a:cubicBezTo>
                <a:cubicBezTo>
                  <a:pt x="48907" y="119567"/>
                  <a:pt x="45575" y="119017"/>
                  <a:pt x="43180" y="120214"/>
                </a:cubicBezTo>
                <a:cubicBezTo>
                  <a:pt x="23485" y="130062"/>
                  <a:pt x="47093" y="121450"/>
                  <a:pt x="27940" y="127834"/>
                </a:cubicBezTo>
                <a:lnTo>
                  <a:pt x="12700" y="143074"/>
                </a:lnTo>
                <a:cubicBezTo>
                  <a:pt x="10160" y="145614"/>
                  <a:pt x="7073" y="147705"/>
                  <a:pt x="5080" y="150694"/>
                </a:cubicBezTo>
                <a:lnTo>
                  <a:pt x="0" y="158314"/>
                </a:lnTo>
                <a:cubicBezTo>
                  <a:pt x="4233" y="171014"/>
                  <a:pt x="0" y="165087"/>
                  <a:pt x="17780" y="171014"/>
                </a:cubicBezTo>
                <a:lnTo>
                  <a:pt x="25400" y="173554"/>
                </a:lnTo>
                <a:cubicBezTo>
                  <a:pt x="27940" y="174401"/>
                  <a:pt x="30423" y="175445"/>
                  <a:pt x="33020" y="176094"/>
                </a:cubicBezTo>
                <a:cubicBezTo>
                  <a:pt x="36407" y="176941"/>
                  <a:pt x="39836" y="177631"/>
                  <a:pt x="43180" y="178634"/>
                </a:cubicBezTo>
                <a:cubicBezTo>
                  <a:pt x="48309" y="180173"/>
                  <a:pt x="53340" y="182021"/>
                  <a:pt x="58420" y="183714"/>
                </a:cubicBezTo>
                <a:cubicBezTo>
                  <a:pt x="60960" y="184561"/>
                  <a:pt x="63399" y="185814"/>
                  <a:pt x="66040" y="186254"/>
                </a:cubicBezTo>
                <a:lnTo>
                  <a:pt x="81280" y="188794"/>
                </a:lnTo>
                <a:cubicBezTo>
                  <a:pt x="82973" y="191334"/>
                  <a:pt x="84995" y="193684"/>
                  <a:pt x="86360" y="196414"/>
                </a:cubicBezTo>
                <a:cubicBezTo>
                  <a:pt x="90377" y="204449"/>
                  <a:pt x="90208" y="213156"/>
                  <a:pt x="86360" y="221814"/>
                </a:cubicBezTo>
                <a:cubicBezTo>
                  <a:pt x="84647" y="225667"/>
                  <a:pt x="74501" y="228307"/>
                  <a:pt x="71120" y="229434"/>
                </a:cubicBezTo>
                <a:cubicBezTo>
                  <a:pt x="59284" y="228119"/>
                  <a:pt x="49099" y="228020"/>
                  <a:pt x="38100" y="224354"/>
                </a:cubicBezTo>
                <a:cubicBezTo>
                  <a:pt x="36304" y="223755"/>
                  <a:pt x="39793" y="216734"/>
                  <a:pt x="40640" y="2192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63831" y="2694613"/>
            <a:ext cx="89546" cy="160436"/>
          </a:xfrm>
          <a:custGeom>
            <a:avLst/>
            <a:gdLst>
              <a:gd name="connsiteX0" fmla="*/ 0 w 114300"/>
              <a:gd name="connsiteY0" fmla="*/ 44719 h 204739"/>
              <a:gd name="connsiteX1" fmla="*/ 17780 w 114300"/>
              <a:gd name="connsiteY1" fmla="*/ 67579 h 204739"/>
              <a:gd name="connsiteX2" fmla="*/ 22860 w 114300"/>
              <a:gd name="connsiteY2" fmla="*/ 82819 h 204739"/>
              <a:gd name="connsiteX3" fmla="*/ 27940 w 114300"/>
              <a:gd name="connsiteY3" fmla="*/ 103139 h 204739"/>
              <a:gd name="connsiteX4" fmla="*/ 30480 w 114300"/>
              <a:gd name="connsiteY4" fmla="*/ 128539 h 204739"/>
              <a:gd name="connsiteX5" fmla="*/ 22860 w 114300"/>
              <a:gd name="connsiteY5" fmla="*/ 171719 h 204739"/>
              <a:gd name="connsiteX6" fmla="*/ 20320 w 114300"/>
              <a:gd name="connsiteY6" fmla="*/ 179339 h 204739"/>
              <a:gd name="connsiteX7" fmla="*/ 15240 w 114300"/>
              <a:gd name="connsiteY7" fmla="*/ 186959 h 204739"/>
              <a:gd name="connsiteX8" fmla="*/ 10160 w 114300"/>
              <a:gd name="connsiteY8" fmla="*/ 202199 h 204739"/>
              <a:gd name="connsiteX9" fmla="*/ 17780 w 114300"/>
              <a:gd name="connsiteY9" fmla="*/ 204739 h 204739"/>
              <a:gd name="connsiteX10" fmla="*/ 33020 w 114300"/>
              <a:gd name="connsiteY10" fmla="*/ 197119 h 204739"/>
              <a:gd name="connsiteX11" fmla="*/ 40640 w 114300"/>
              <a:gd name="connsiteY11" fmla="*/ 161559 h 204739"/>
              <a:gd name="connsiteX12" fmla="*/ 45720 w 114300"/>
              <a:gd name="connsiteY12" fmla="*/ 146319 h 204739"/>
              <a:gd name="connsiteX13" fmla="*/ 60960 w 114300"/>
              <a:gd name="connsiteY13" fmla="*/ 131079 h 204739"/>
              <a:gd name="connsiteX14" fmla="*/ 76200 w 114300"/>
              <a:gd name="connsiteY14" fmla="*/ 123459 h 204739"/>
              <a:gd name="connsiteX15" fmla="*/ 88900 w 114300"/>
              <a:gd name="connsiteY15" fmla="*/ 110759 h 204739"/>
              <a:gd name="connsiteX16" fmla="*/ 101600 w 114300"/>
              <a:gd name="connsiteY16" fmla="*/ 100599 h 204739"/>
              <a:gd name="connsiteX17" fmla="*/ 106680 w 114300"/>
              <a:gd name="connsiteY17" fmla="*/ 90439 h 204739"/>
              <a:gd name="connsiteX18" fmla="*/ 109220 w 114300"/>
              <a:gd name="connsiteY18" fmla="*/ 82819 h 204739"/>
              <a:gd name="connsiteX19" fmla="*/ 114300 w 114300"/>
              <a:gd name="connsiteY19" fmla="*/ 75199 h 204739"/>
              <a:gd name="connsiteX20" fmla="*/ 106680 w 114300"/>
              <a:gd name="connsiteY20" fmla="*/ 52339 h 204739"/>
              <a:gd name="connsiteX21" fmla="*/ 91440 w 114300"/>
              <a:gd name="connsiteY21" fmla="*/ 37099 h 204739"/>
              <a:gd name="connsiteX22" fmla="*/ 78740 w 114300"/>
              <a:gd name="connsiteY22" fmla="*/ 14239 h 204739"/>
              <a:gd name="connsiteX23" fmla="*/ 73660 w 114300"/>
              <a:gd name="connsiteY23" fmla="*/ 6619 h 204739"/>
              <a:gd name="connsiteX24" fmla="*/ 63500 w 114300"/>
              <a:gd name="connsiteY24" fmla="*/ 37099 h 204739"/>
              <a:gd name="connsiteX25" fmla="*/ 40640 w 114300"/>
              <a:gd name="connsiteY25" fmla="*/ 32019 h 204739"/>
              <a:gd name="connsiteX26" fmla="*/ 22860 w 114300"/>
              <a:gd name="connsiteY26" fmla="*/ 34559 h 204739"/>
              <a:gd name="connsiteX27" fmla="*/ 12700 w 114300"/>
              <a:gd name="connsiteY27" fmla="*/ 49799 h 204739"/>
              <a:gd name="connsiteX28" fmla="*/ 0 w 114300"/>
              <a:gd name="connsiteY28" fmla="*/ 44719 h 20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300" h="204739">
                <a:moveTo>
                  <a:pt x="0" y="44719"/>
                </a:moveTo>
                <a:cubicBezTo>
                  <a:pt x="12153" y="62948"/>
                  <a:pt x="5843" y="55642"/>
                  <a:pt x="17780" y="67579"/>
                </a:cubicBezTo>
                <a:lnTo>
                  <a:pt x="22860" y="82819"/>
                </a:lnTo>
                <a:cubicBezTo>
                  <a:pt x="25709" y="91366"/>
                  <a:pt x="26578" y="92922"/>
                  <a:pt x="27940" y="103139"/>
                </a:cubicBezTo>
                <a:cubicBezTo>
                  <a:pt x="29065" y="111573"/>
                  <a:pt x="29633" y="120072"/>
                  <a:pt x="30480" y="128539"/>
                </a:cubicBezTo>
                <a:cubicBezTo>
                  <a:pt x="27455" y="161812"/>
                  <a:pt x="30897" y="147607"/>
                  <a:pt x="22860" y="171719"/>
                </a:cubicBezTo>
                <a:cubicBezTo>
                  <a:pt x="22013" y="174259"/>
                  <a:pt x="21805" y="177111"/>
                  <a:pt x="20320" y="179339"/>
                </a:cubicBezTo>
                <a:cubicBezTo>
                  <a:pt x="18627" y="181879"/>
                  <a:pt x="16480" y="184169"/>
                  <a:pt x="15240" y="186959"/>
                </a:cubicBezTo>
                <a:cubicBezTo>
                  <a:pt x="13065" y="191852"/>
                  <a:pt x="10160" y="202199"/>
                  <a:pt x="10160" y="202199"/>
                </a:cubicBezTo>
                <a:cubicBezTo>
                  <a:pt x="12700" y="203046"/>
                  <a:pt x="15103" y="204739"/>
                  <a:pt x="17780" y="204739"/>
                </a:cubicBezTo>
                <a:cubicBezTo>
                  <a:pt x="23038" y="204739"/>
                  <a:pt x="29167" y="199687"/>
                  <a:pt x="33020" y="197119"/>
                </a:cubicBezTo>
                <a:cubicBezTo>
                  <a:pt x="44464" y="179953"/>
                  <a:pt x="34219" y="197947"/>
                  <a:pt x="40640" y="161559"/>
                </a:cubicBezTo>
                <a:cubicBezTo>
                  <a:pt x="41571" y="156286"/>
                  <a:pt x="41934" y="150105"/>
                  <a:pt x="45720" y="146319"/>
                </a:cubicBezTo>
                <a:cubicBezTo>
                  <a:pt x="50800" y="141239"/>
                  <a:pt x="54144" y="133351"/>
                  <a:pt x="60960" y="131079"/>
                </a:cubicBezTo>
                <a:cubicBezTo>
                  <a:pt x="71476" y="127574"/>
                  <a:pt x="66352" y="130024"/>
                  <a:pt x="76200" y="123459"/>
                </a:cubicBezTo>
                <a:cubicBezTo>
                  <a:pt x="89747" y="103139"/>
                  <a:pt x="71967" y="127692"/>
                  <a:pt x="88900" y="110759"/>
                </a:cubicBezTo>
                <a:cubicBezTo>
                  <a:pt x="100389" y="99270"/>
                  <a:pt x="86765" y="105544"/>
                  <a:pt x="101600" y="100599"/>
                </a:cubicBezTo>
                <a:cubicBezTo>
                  <a:pt x="103293" y="97212"/>
                  <a:pt x="105188" y="93919"/>
                  <a:pt x="106680" y="90439"/>
                </a:cubicBezTo>
                <a:cubicBezTo>
                  <a:pt x="107735" y="87978"/>
                  <a:pt x="108023" y="85214"/>
                  <a:pt x="109220" y="82819"/>
                </a:cubicBezTo>
                <a:cubicBezTo>
                  <a:pt x="110585" y="80089"/>
                  <a:pt x="112607" y="77739"/>
                  <a:pt x="114300" y="75199"/>
                </a:cubicBezTo>
                <a:cubicBezTo>
                  <a:pt x="112288" y="63128"/>
                  <a:pt x="114006" y="60581"/>
                  <a:pt x="106680" y="52339"/>
                </a:cubicBezTo>
                <a:cubicBezTo>
                  <a:pt x="101907" y="46969"/>
                  <a:pt x="91440" y="37099"/>
                  <a:pt x="91440" y="37099"/>
                </a:cubicBezTo>
                <a:cubicBezTo>
                  <a:pt x="86969" y="23687"/>
                  <a:pt x="90385" y="31707"/>
                  <a:pt x="78740" y="14239"/>
                </a:cubicBezTo>
                <a:lnTo>
                  <a:pt x="73660" y="6619"/>
                </a:lnTo>
                <a:cubicBezTo>
                  <a:pt x="51592" y="13975"/>
                  <a:pt x="85759" y="0"/>
                  <a:pt x="63500" y="37099"/>
                </a:cubicBezTo>
                <a:cubicBezTo>
                  <a:pt x="63079" y="37800"/>
                  <a:pt x="42291" y="32432"/>
                  <a:pt x="40640" y="32019"/>
                </a:cubicBezTo>
                <a:cubicBezTo>
                  <a:pt x="34713" y="32866"/>
                  <a:pt x="27911" y="31345"/>
                  <a:pt x="22860" y="34559"/>
                </a:cubicBezTo>
                <a:cubicBezTo>
                  <a:pt x="17709" y="37837"/>
                  <a:pt x="17017" y="45482"/>
                  <a:pt x="12700" y="49799"/>
                </a:cubicBezTo>
                <a:lnTo>
                  <a:pt x="0" y="44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434957" y="1690950"/>
            <a:ext cx="273613" cy="294756"/>
          </a:xfrm>
          <a:custGeom>
            <a:avLst/>
            <a:gdLst>
              <a:gd name="connsiteX0" fmla="*/ 68682 w 349277"/>
              <a:gd name="connsiteY0" fmla="*/ 296774 h 376711"/>
              <a:gd name="connsiteX1" fmla="*/ 76302 w 349277"/>
              <a:gd name="connsiteY1" fmla="*/ 324714 h 376711"/>
              <a:gd name="connsiteX2" fmla="*/ 81382 w 349277"/>
              <a:gd name="connsiteY2" fmla="*/ 332334 h 376711"/>
              <a:gd name="connsiteX3" fmla="*/ 96622 w 349277"/>
              <a:gd name="connsiteY3" fmla="*/ 337414 h 376711"/>
              <a:gd name="connsiteX4" fmla="*/ 129642 w 349277"/>
              <a:gd name="connsiteY4" fmla="*/ 342494 h 376711"/>
              <a:gd name="connsiteX5" fmla="*/ 137262 w 349277"/>
              <a:gd name="connsiteY5" fmla="*/ 357734 h 376711"/>
              <a:gd name="connsiteX6" fmla="*/ 228702 w 349277"/>
              <a:gd name="connsiteY6" fmla="*/ 362814 h 376711"/>
              <a:gd name="connsiteX7" fmla="*/ 233782 w 349277"/>
              <a:gd name="connsiteY7" fmla="*/ 370434 h 376711"/>
              <a:gd name="connsiteX8" fmla="*/ 254102 w 349277"/>
              <a:gd name="connsiteY8" fmla="*/ 367894 h 376711"/>
              <a:gd name="connsiteX9" fmla="*/ 256642 w 349277"/>
              <a:gd name="connsiteY9" fmla="*/ 357734 h 376711"/>
              <a:gd name="connsiteX10" fmla="*/ 259182 w 349277"/>
              <a:gd name="connsiteY10" fmla="*/ 350114 h 376711"/>
              <a:gd name="connsiteX11" fmla="*/ 261722 w 349277"/>
              <a:gd name="connsiteY11" fmla="*/ 312014 h 376711"/>
              <a:gd name="connsiteX12" fmla="*/ 264262 w 349277"/>
              <a:gd name="connsiteY12" fmla="*/ 304394 h 376711"/>
              <a:gd name="connsiteX13" fmla="*/ 279502 w 349277"/>
              <a:gd name="connsiteY13" fmla="*/ 294234 h 376711"/>
              <a:gd name="connsiteX14" fmla="*/ 294742 w 349277"/>
              <a:gd name="connsiteY14" fmla="*/ 289154 h 376711"/>
              <a:gd name="connsiteX15" fmla="*/ 312522 w 349277"/>
              <a:gd name="connsiteY15" fmla="*/ 266294 h 376711"/>
              <a:gd name="connsiteX16" fmla="*/ 317602 w 349277"/>
              <a:gd name="connsiteY16" fmla="*/ 258674 h 376711"/>
              <a:gd name="connsiteX17" fmla="*/ 322682 w 349277"/>
              <a:gd name="connsiteY17" fmla="*/ 243434 h 376711"/>
              <a:gd name="connsiteX18" fmla="*/ 325222 w 349277"/>
              <a:gd name="connsiteY18" fmla="*/ 235814 h 376711"/>
              <a:gd name="connsiteX19" fmla="*/ 327762 w 349277"/>
              <a:gd name="connsiteY19" fmla="*/ 225654 h 376711"/>
              <a:gd name="connsiteX20" fmla="*/ 330302 w 349277"/>
              <a:gd name="connsiteY20" fmla="*/ 218034 h 376711"/>
              <a:gd name="connsiteX21" fmla="*/ 337922 w 349277"/>
              <a:gd name="connsiteY21" fmla="*/ 212954 h 376711"/>
              <a:gd name="connsiteX22" fmla="*/ 340462 w 349277"/>
              <a:gd name="connsiteY22" fmla="*/ 202794 h 376711"/>
              <a:gd name="connsiteX23" fmla="*/ 343002 w 349277"/>
              <a:gd name="connsiteY23" fmla="*/ 195174 h 376711"/>
              <a:gd name="connsiteX24" fmla="*/ 348082 w 349277"/>
              <a:gd name="connsiteY24" fmla="*/ 129134 h 376711"/>
              <a:gd name="connsiteX25" fmla="*/ 345542 w 349277"/>
              <a:gd name="connsiteY25" fmla="*/ 116434 h 376711"/>
              <a:gd name="connsiteX26" fmla="*/ 322682 w 349277"/>
              <a:gd name="connsiteY26" fmla="*/ 108814 h 376711"/>
              <a:gd name="connsiteX27" fmla="*/ 307442 w 349277"/>
              <a:gd name="connsiteY27" fmla="*/ 98654 h 376711"/>
              <a:gd name="connsiteX28" fmla="*/ 292202 w 349277"/>
              <a:gd name="connsiteY28" fmla="*/ 88494 h 376711"/>
              <a:gd name="connsiteX29" fmla="*/ 274422 w 349277"/>
              <a:gd name="connsiteY29" fmla="*/ 91034 h 376711"/>
              <a:gd name="connsiteX30" fmla="*/ 266802 w 349277"/>
              <a:gd name="connsiteY30" fmla="*/ 96114 h 376711"/>
              <a:gd name="connsiteX31" fmla="*/ 259182 w 349277"/>
              <a:gd name="connsiteY31" fmla="*/ 93574 h 376711"/>
              <a:gd name="connsiteX32" fmla="*/ 243942 w 349277"/>
              <a:gd name="connsiteY32" fmla="*/ 83414 h 376711"/>
              <a:gd name="connsiteX33" fmla="*/ 236322 w 349277"/>
              <a:gd name="connsiteY33" fmla="*/ 78334 h 376711"/>
              <a:gd name="connsiteX34" fmla="*/ 198222 w 349277"/>
              <a:gd name="connsiteY34" fmla="*/ 75794 h 376711"/>
              <a:gd name="connsiteX35" fmla="*/ 185522 w 349277"/>
              <a:gd name="connsiteY35" fmla="*/ 73254 h 376711"/>
              <a:gd name="connsiteX36" fmla="*/ 170282 w 349277"/>
              <a:gd name="connsiteY36" fmla="*/ 58014 h 376711"/>
              <a:gd name="connsiteX37" fmla="*/ 160122 w 349277"/>
              <a:gd name="connsiteY37" fmla="*/ 50394 h 376711"/>
              <a:gd name="connsiteX38" fmla="*/ 147422 w 349277"/>
              <a:gd name="connsiteY38" fmla="*/ 37694 h 376711"/>
              <a:gd name="connsiteX39" fmla="*/ 144882 w 349277"/>
              <a:gd name="connsiteY39" fmla="*/ 30074 h 376711"/>
              <a:gd name="connsiteX40" fmla="*/ 142342 w 349277"/>
              <a:gd name="connsiteY40" fmla="*/ 7214 h 376711"/>
              <a:gd name="connsiteX41" fmla="*/ 134722 w 349277"/>
              <a:gd name="connsiteY41" fmla="*/ 2134 h 376711"/>
              <a:gd name="connsiteX42" fmla="*/ 99162 w 349277"/>
              <a:gd name="connsiteY42" fmla="*/ 9754 h 376711"/>
              <a:gd name="connsiteX43" fmla="*/ 94082 w 349277"/>
              <a:gd name="connsiteY43" fmla="*/ 17374 h 376711"/>
              <a:gd name="connsiteX44" fmla="*/ 83922 w 349277"/>
              <a:gd name="connsiteY44" fmla="*/ 27534 h 376711"/>
              <a:gd name="connsiteX45" fmla="*/ 7722 w 349277"/>
              <a:gd name="connsiteY45" fmla="*/ 30074 h 376711"/>
              <a:gd name="connsiteX46" fmla="*/ 7722 w 349277"/>
              <a:gd name="connsiteY46" fmla="*/ 80874 h 376711"/>
              <a:gd name="connsiteX47" fmla="*/ 22962 w 349277"/>
              <a:gd name="connsiteY47" fmla="*/ 96114 h 376711"/>
              <a:gd name="connsiteX48" fmla="*/ 28042 w 349277"/>
              <a:gd name="connsiteY48" fmla="*/ 103734 h 376711"/>
              <a:gd name="connsiteX49" fmla="*/ 33122 w 349277"/>
              <a:gd name="connsiteY49" fmla="*/ 113894 h 376711"/>
              <a:gd name="connsiteX50" fmla="*/ 40742 w 349277"/>
              <a:gd name="connsiteY50" fmla="*/ 121514 h 376711"/>
              <a:gd name="connsiteX51" fmla="*/ 50902 w 349277"/>
              <a:gd name="connsiteY51" fmla="*/ 144374 h 376711"/>
              <a:gd name="connsiteX52" fmla="*/ 55982 w 349277"/>
              <a:gd name="connsiteY52" fmla="*/ 164694 h 376711"/>
              <a:gd name="connsiteX53" fmla="*/ 53442 w 349277"/>
              <a:gd name="connsiteY53" fmla="*/ 220574 h 376711"/>
              <a:gd name="connsiteX54" fmla="*/ 50902 w 349277"/>
              <a:gd name="connsiteY54" fmla="*/ 233274 h 376711"/>
              <a:gd name="connsiteX55" fmla="*/ 53442 w 349277"/>
              <a:gd name="connsiteY55" fmla="*/ 271374 h 376711"/>
              <a:gd name="connsiteX56" fmla="*/ 55982 w 349277"/>
              <a:gd name="connsiteY56" fmla="*/ 284074 h 376711"/>
              <a:gd name="connsiteX57" fmla="*/ 58522 w 349277"/>
              <a:gd name="connsiteY57" fmla="*/ 291694 h 376711"/>
              <a:gd name="connsiteX58" fmla="*/ 66142 w 349277"/>
              <a:gd name="connsiteY58" fmla="*/ 294234 h 376711"/>
              <a:gd name="connsiteX59" fmla="*/ 68682 w 349277"/>
              <a:gd name="connsiteY59" fmla="*/ 296774 h 37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49277" h="376711">
                <a:moveTo>
                  <a:pt x="68682" y="296774"/>
                </a:moveTo>
                <a:cubicBezTo>
                  <a:pt x="70375" y="301854"/>
                  <a:pt x="72619" y="319190"/>
                  <a:pt x="76302" y="324714"/>
                </a:cubicBezTo>
                <a:cubicBezTo>
                  <a:pt x="77995" y="327254"/>
                  <a:pt x="78793" y="330716"/>
                  <a:pt x="81382" y="332334"/>
                </a:cubicBezTo>
                <a:cubicBezTo>
                  <a:pt x="85923" y="335172"/>
                  <a:pt x="91542" y="335721"/>
                  <a:pt x="96622" y="337414"/>
                </a:cubicBezTo>
                <a:cubicBezTo>
                  <a:pt x="112314" y="342645"/>
                  <a:pt x="101578" y="339688"/>
                  <a:pt x="129642" y="342494"/>
                </a:cubicBezTo>
                <a:cubicBezTo>
                  <a:pt x="130400" y="344769"/>
                  <a:pt x="133829" y="357282"/>
                  <a:pt x="137262" y="357734"/>
                </a:cubicBezTo>
                <a:cubicBezTo>
                  <a:pt x="167528" y="361716"/>
                  <a:pt x="228702" y="362814"/>
                  <a:pt x="228702" y="362814"/>
                </a:cubicBezTo>
                <a:cubicBezTo>
                  <a:pt x="230395" y="365354"/>
                  <a:pt x="231132" y="368919"/>
                  <a:pt x="233782" y="370434"/>
                </a:cubicBezTo>
                <a:cubicBezTo>
                  <a:pt x="244767" y="376711"/>
                  <a:pt x="246219" y="373149"/>
                  <a:pt x="254102" y="367894"/>
                </a:cubicBezTo>
                <a:cubicBezTo>
                  <a:pt x="254949" y="364507"/>
                  <a:pt x="255683" y="361091"/>
                  <a:pt x="256642" y="357734"/>
                </a:cubicBezTo>
                <a:cubicBezTo>
                  <a:pt x="257378" y="355160"/>
                  <a:pt x="258886" y="352775"/>
                  <a:pt x="259182" y="350114"/>
                </a:cubicBezTo>
                <a:cubicBezTo>
                  <a:pt x="260588" y="337464"/>
                  <a:pt x="260316" y="324664"/>
                  <a:pt x="261722" y="312014"/>
                </a:cubicBezTo>
                <a:cubicBezTo>
                  <a:pt x="262018" y="309353"/>
                  <a:pt x="262369" y="306287"/>
                  <a:pt x="264262" y="304394"/>
                </a:cubicBezTo>
                <a:cubicBezTo>
                  <a:pt x="268579" y="300077"/>
                  <a:pt x="273710" y="296165"/>
                  <a:pt x="279502" y="294234"/>
                </a:cubicBezTo>
                <a:lnTo>
                  <a:pt x="294742" y="289154"/>
                </a:lnTo>
                <a:cubicBezTo>
                  <a:pt x="306679" y="277217"/>
                  <a:pt x="300369" y="284523"/>
                  <a:pt x="312522" y="266294"/>
                </a:cubicBezTo>
                <a:cubicBezTo>
                  <a:pt x="314215" y="263754"/>
                  <a:pt x="316637" y="261570"/>
                  <a:pt x="317602" y="258674"/>
                </a:cubicBezTo>
                <a:lnTo>
                  <a:pt x="322682" y="243434"/>
                </a:lnTo>
                <a:cubicBezTo>
                  <a:pt x="323529" y="240894"/>
                  <a:pt x="324573" y="238411"/>
                  <a:pt x="325222" y="235814"/>
                </a:cubicBezTo>
                <a:cubicBezTo>
                  <a:pt x="326069" y="232427"/>
                  <a:pt x="326803" y="229011"/>
                  <a:pt x="327762" y="225654"/>
                </a:cubicBezTo>
                <a:cubicBezTo>
                  <a:pt x="328498" y="223080"/>
                  <a:pt x="328629" y="220125"/>
                  <a:pt x="330302" y="218034"/>
                </a:cubicBezTo>
                <a:cubicBezTo>
                  <a:pt x="332209" y="215650"/>
                  <a:pt x="335382" y="214647"/>
                  <a:pt x="337922" y="212954"/>
                </a:cubicBezTo>
                <a:cubicBezTo>
                  <a:pt x="338769" y="209567"/>
                  <a:pt x="339503" y="206151"/>
                  <a:pt x="340462" y="202794"/>
                </a:cubicBezTo>
                <a:cubicBezTo>
                  <a:pt x="341198" y="200220"/>
                  <a:pt x="342780" y="197842"/>
                  <a:pt x="343002" y="195174"/>
                </a:cubicBezTo>
                <a:cubicBezTo>
                  <a:pt x="349277" y="119873"/>
                  <a:pt x="341195" y="163569"/>
                  <a:pt x="348082" y="129134"/>
                </a:cubicBezTo>
                <a:cubicBezTo>
                  <a:pt x="347235" y="124901"/>
                  <a:pt x="348595" y="119487"/>
                  <a:pt x="345542" y="116434"/>
                </a:cubicBezTo>
                <a:cubicBezTo>
                  <a:pt x="337922" y="108814"/>
                  <a:pt x="330302" y="113894"/>
                  <a:pt x="322682" y="108814"/>
                </a:cubicBezTo>
                <a:cubicBezTo>
                  <a:pt x="317602" y="105427"/>
                  <a:pt x="311759" y="102971"/>
                  <a:pt x="307442" y="98654"/>
                </a:cubicBezTo>
                <a:cubicBezTo>
                  <a:pt x="297929" y="89141"/>
                  <a:pt x="303230" y="92170"/>
                  <a:pt x="292202" y="88494"/>
                </a:cubicBezTo>
                <a:cubicBezTo>
                  <a:pt x="286275" y="89341"/>
                  <a:pt x="280156" y="89314"/>
                  <a:pt x="274422" y="91034"/>
                </a:cubicBezTo>
                <a:cubicBezTo>
                  <a:pt x="271498" y="91911"/>
                  <a:pt x="269813" y="95612"/>
                  <a:pt x="266802" y="96114"/>
                </a:cubicBezTo>
                <a:cubicBezTo>
                  <a:pt x="264161" y="96554"/>
                  <a:pt x="261522" y="94874"/>
                  <a:pt x="259182" y="93574"/>
                </a:cubicBezTo>
                <a:cubicBezTo>
                  <a:pt x="253845" y="90609"/>
                  <a:pt x="249022" y="86801"/>
                  <a:pt x="243942" y="83414"/>
                </a:cubicBezTo>
                <a:cubicBezTo>
                  <a:pt x="241402" y="81721"/>
                  <a:pt x="239368" y="78537"/>
                  <a:pt x="236322" y="78334"/>
                </a:cubicBezTo>
                <a:lnTo>
                  <a:pt x="198222" y="75794"/>
                </a:lnTo>
                <a:cubicBezTo>
                  <a:pt x="193989" y="74947"/>
                  <a:pt x="189164" y="75572"/>
                  <a:pt x="185522" y="73254"/>
                </a:cubicBezTo>
                <a:cubicBezTo>
                  <a:pt x="179461" y="69397"/>
                  <a:pt x="176029" y="62325"/>
                  <a:pt x="170282" y="58014"/>
                </a:cubicBezTo>
                <a:cubicBezTo>
                  <a:pt x="166895" y="55474"/>
                  <a:pt x="163115" y="53387"/>
                  <a:pt x="160122" y="50394"/>
                </a:cubicBezTo>
                <a:cubicBezTo>
                  <a:pt x="143189" y="33461"/>
                  <a:pt x="167742" y="51241"/>
                  <a:pt x="147422" y="37694"/>
                </a:cubicBezTo>
                <a:cubicBezTo>
                  <a:pt x="146575" y="35154"/>
                  <a:pt x="145322" y="32715"/>
                  <a:pt x="144882" y="30074"/>
                </a:cubicBezTo>
                <a:cubicBezTo>
                  <a:pt x="143622" y="22511"/>
                  <a:pt x="144962" y="14419"/>
                  <a:pt x="142342" y="7214"/>
                </a:cubicBezTo>
                <a:cubicBezTo>
                  <a:pt x="141299" y="4345"/>
                  <a:pt x="137262" y="3827"/>
                  <a:pt x="134722" y="2134"/>
                </a:cubicBezTo>
                <a:cubicBezTo>
                  <a:pt x="121041" y="3378"/>
                  <a:pt x="108916" y="0"/>
                  <a:pt x="99162" y="9754"/>
                </a:cubicBezTo>
                <a:cubicBezTo>
                  <a:pt x="97003" y="11913"/>
                  <a:pt x="95447" y="14644"/>
                  <a:pt x="94082" y="17374"/>
                </a:cubicBezTo>
                <a:cubicBezTo>
                  <a:pt x="90378" y="24782"/>
                  <a:pt x="94400" y="26899"/>
                  <a:pt x="83922" y="27534"/>
                </a:cubicBezTo>
                <a:cubicBezTo>
                  <a:pt x="58554" y="29071"/>
                  <a:pt x="33122" y="29227"/>
                  <a:pt x="7722" y="30074"/>
                </a:cubicBezTo>
                <a:cubicBezTo>
                  <a:pt x="3167" y="48295"/>
                  <a:pt x="0" y="56606"/>
                  <a:pt x="7722" y="80874"/>
                </a:cubicBezTo>
                <a:cubicBezTo>
                  <a:pt x="9900" y="87720"/>
                  <a:pt x="18977" y="90136"/>
                  <a:pt x="22962" y="96114"/>
                </a:cubicBezTo>
                <a:cubicBezTo>
                  <a:pt x="24655" y="98654"/>
                  <a:pt x="26527" y="101084"/>
                  <a:pt x="28042" y="103734"/>
                </a:cubicBezTo>
                <a:cubicBezTo>
                  <a:pt x="29921" y="107022"/>
                  <a:pt x="30921" y="110813"/>
                  <a:pt x="33122" y="113894"/>
                </a:cubicBezTo>
                <a:cubicBezTo>
                  <a:pt x="35210" y="116817"/>
                  <a:pt x="38442" y="118754"/>
                  <a:pt x="40742" y="121514"/>
                </a:cubicBezTo>
                <a:cubicBezTo>
                  <a:pt x="46699" y="128662"/>
                  <a:pt x="48529" y="134881"/>
                  <a:pt x="50902" y="144374"/>
                </a:cubicBezTo>
                <a:lnTo>
                  <a:pt x="55982" y="164694"/>
                </a:lnTo>
                <a:cubicBezTo>
                  <a:pt x="55135" y="183321"/>
                  <a:pt x="54819" y="201979"/>
                  <a:pt x="53442" y="220574"/>
                </a:cubicBezTo>
                <a:cubicBezTo>
                  <a:pt x="53123" y="224879"/>
                  <a:pt x="50902" y="228957"/>
                  <a:pt x="50902" y="233274"/>
                </a:cubicBezTo>
                <a:cubicBezTo>
                  <a:pt x="50902" y="246002"/>
                  <a:pt x="52175" y="258709"/>
                  <a:pt x="53442" y="271374"/>
                </a:cubicBezTo>
                <a:cubicBezTo>
                  <a:pt x="53872" y="275670"/>
                  <a:pt x="54935" y="279886"/>
                  <a:pt x="55982" y="284074"/>
                </a:cubicBezTo>
                <a:cubicBezTo>
                  <a:pt x="56631" y="286671"/>
                  <a:pt x="56629" y="289801"/>
                  <a:pt x="58522" y="291694"/>
                </a:cubicBezTo>
                <a:cubicBezTo>
                  <a:pt x="60415" y="293587"/>
                  <a:pt x="63656" y="293240"/>
                  <a:pt x="66142" y="294234"/>
                </a:cubicBezTo>
                <a:cubicBezTo>
                  <a:pt x="67900" y="294937"/>
                  <a:pt x="66989" y="291694"/>
                  <a:pt x="68682" y="29677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150150" y="1727018"/>
            <a:ext cx="435293" cy="626822"/>
          </a:xfrm>
          <a:custGeom>
            <a:avLst/>
            <a:gdLst>
              <a:gd name="connsiteX0" fmla="*/ 28383 w 556318"/>
              <a:gd name="connsiteY0" fmla="*/ 659899 h 799445"/>
              <a:gd name="connsiteX1" fmla="*/ 46163 w 556318"/>
              <a:gd name="connsiteY1" fmla="*/ 687839 h 799445"/>
              <a:gd name="connsiteX2" fmla="*/ 53783 w 556318"/>
              <a:gd name="connsiteY2" fmla="*/ 690379 h 799445"/>
              <a:gd name="connsiteX3" fmla="*/ 69023 w 556318"/>
              <a:gd name="connsiteY3" fmla="*/ 705619 h 799445"/>
              <a:gd name="connsiteX4" fmla="*/ 76643 w 556318"/>
              <a:gd name="connsiteY4" fmla="*/ 710699 h 799445"/>
              <a:gd name="connsiteX5" fmla="*/ 84263 w 556318"/>
              <a:gd name="connsiteY5" fmla="*/ 718319 h 799445"/>
              <a:gd name="connsiteX6" fmla="*/ 99503 w 556318"/>
              <a:gd name="connsiteY6" fmla="*/ 723399 h 799445"/>
              <a:gd name="connsiteX7" fmla="*/ 107123 w 556318"/>
              <a:gd name="connsiteY7" fmla="*/ 728479 h 799445"/>
              <a:gd name="connsiteX8" fmla="*/ 132523 w 556318"/>
              <a:gd name="connsiteY8" fmla="*/ 753879 h 799445"/>
              <a:gd name="connsiteX9" fmla="*/ 140143 w 556318"/>
              <a:gd name="connsiteY9" fmla="*/ 756419 h 799445"/>
              <a:gd name="connsiteX10" fmla="*/ 165543 w 556318"/>
              <a:gd name="connsiteY10" fmla="*/ 761499 h 799445"/>
              <a:gd name="connsiteX11" fmla="*/ 173163 w 556318"/>
              <a:gd name="connsiteY11" fmla="*/ 764039 h 799445"/>
              <a:gd name="connsiteX12" fmla="*/ 180783 w 556318"/>
              <a:gd name="connsiteY12" fmla="*/ 769119 h 799445"/>
              <a:gd name="connsiteX13" fmla="*/ 183323 w 556318"/>
              <a:gd name="connsiteY13" fmla="*/ 779279 h 799445"/>
              <a:gd name="connsiteX14" fmla="*/ 211263 w 556318"/>
              <a:gd name="connsiteY14" fmla="*/ 786899 h 799445"/>
              <a:gd name="connsiteX15" fmla="*/ 229043 w 556318"/>
              <a:gd name="connsiteY15" fmla="*/ 789439 h 799445"/>
              <a:gd name="connsiteX16" fmla="*/ 236663 w 556318"/>
              <a:gd name="connsiteY16" fmla="*/ 794519 h 799445"/>
              <a:gd name="connsiteX17" fmla="*/ 262063 w 556318"/>
              <a:gd name="connsiteY17" fmla="*/ 794519 h 799445"/>
              <a:gd name="connsiteX18" fmla="*/ 267143 w 556318"/>
              <a:gd name="connsiteY18" fmla="*/ 786899 h 799445"/>
              <a:gd name="connsiteX19" fmla="*/ 317943 w 556318"/>
              <a:gd name="connsiteY19" fmla="*/ 776739 h 799445"/>
              <a:gd name="connsiteX20" fmla="*/ 363663 w 556318"/>
              <a:gd name="connsiteY20" fmla="*/ 776739 h 799445"/>
              <a:gd name="connsiteX21" fmla="*/ 378903 w 556318"/>
              <a:gd name="connsiteY21" fmla="*/ 781819 h 799445"/>
              <a:gd name="connsiteX22" fmla="*/ 386523 w 556318"/>
              <a:gd name="connsiteY22" fmla="*/ 784359 h 799445"/>
              <a:gd name="connsiteX23" fmla="*/ 447483 w 556318"/>
              <a:gd name="connsiteY23" fmla="*/ 781819 h 799445"/>
              <a:gd name="connsiteX24" fmla="*/ 457643 w 556318"/>
              <a:gd name="connsiteY24" fmla="*/ 779279 h 799445"/>
              <a:gd name="connsiteX25" fmla="*/ 472883 w 556318"/>
              <a:gd name="connsiteY25" fmla="*/ 776739 h 799445"/>
              <a:gd name="connsiteX26" fmla="*/ 480503 w 556318"/>
              <a:gd name="connsiteY26" fmla="*/ 771659 h 799445"/>
              <a:gd name="connsiteX27" fmla="*/ 488123 w 556318"/>
              <a:gd name="connsiteY27" fmla="*/ 769119 h 799445"/>
              <a:gd name="connsiteX28" fmla="*/ 493203 w 556318"/>
              <a:gd name="connsiteY28" fmla="*/ 761499 h 799445"/>
              <a:gd name="connsiteX29" fmla="*/ 500823 w 556318"/>
              <a:gd name="connsiteY29" fmla="*/ 751339 h 799445"/>
              <a:gd name="connsiteX30" fmla="*/ 500823 w 556318"/>
              <a:gd name="connsiteY30" fmla="*/ 670059 h 799445"/>
              <a:gd name="connsiteX31" fmla="*/ 498283 w 556318"/>
              <a:gd name="connsiteY31" fmla="*/ 654819 h 799445"/>
              <a:gd name="connsiteX32" fmla="*/ 493203 w 556318"/>
              <a:gd name="connsiteY32" fmla="*/ 647199 h 799445"/>
              <a:gd name="connsiteX33" fmla="*/ 490663 w 556318"/>
              <a:gd name="connsiteY33" fmla="*/ 639579 h 799445"/>
              <a:gd name="connsiteX34" fmla="*/ 480503 w 556318"/>
              <a:gd name="connsiteY34" fmla="*/ 614179 h 799445"/>
              <a:gd name="connsiteX35" fmla="*/ 477963 w 556318"/>
              <a:gd name="connsiteY35" fmla="*/ 606559 h 799445"/>
              <a:gd name="connsiteX36" fmla="*/ 475423 w 556318"/>
              <a:gd name="connsiteY36" fmla="*/ 527819 h 799445"/>
              <a:gd name="connsiteX37" fmla="*/ 480503 w 556318"/>
              <a:gd name="connsiteY37" fmla="*/ 507499 h 799445"/>
              <a:gd name="connsiteX38" fmla="*/ 488123 w 556318"/>
              <a:gd name="connsiteY38" fmla="*/ 504959 h 799445"/>
              <a:gd name="connsiteX39" fmla="*/ 505903 w 556318"/>
              <a:gd name="connsiteY39" fmla="*/ 494799 h 799445"/>
              <a:gd name="connsiteX40" fmla="*/ 513523 w 556318"/>
              <a:gd name="connsiteY40" fmla="*/ 479559 h 799445"/>
              <a:gd name="connsiteX41" fmla="*/ 521143 w 556318"/>
              <a:gd name="connsiteY41" fmla="*/ 461779 h 799445"/>
              <a:gd name="connsiteX42" fmla="*/ 528763 w 556318"/>
              <a:gd name="connsiteY42" fmla="*/ 423679 h 799445"/>
              <a:gd name="connsiteX43" fmla="*/ 531303 w 556318"/>
              <a:gd name="connsiteY43" fmla="*/ 416059 h 799445"/>
              <a:gd name="connsiteX44" fmla="*/ 538923 w 556318"/>
              <a:gd name="connsiteY44" fmla="*/ 410979 h 799445"/>
              <a:gd name="connsiteX45" fmla="*/ 544003 w 556318"/>
              <a:gd name="connsiteY45" fmla="*/ 403359 h 799445"/>
              <a:gd name="connsiteX46" fmla="*/ 554163 w 556318"/>
              <a:gd name="connsiteY46" fmla="*/ 393199 h 799445"/>
              <a:gd name="connsiteX47" fmla="*/ 546543 w 556318"/>
              <a:gd name="connsiteY47" fmla="*/ 385579 h 799445"/>
              <a:gd name="connsiteX48" fmla="*/ 541463 w 556318"/>
              <a:gd name="connsiteY48" fmla="*/ 377959 h 799445"/>
              <a:gd name="connsiteX49" fmla="*/ 533843 w 556318"/>
              <a:gd name="connsiteY49" fmla="*/ 372879 h 799445"/>
              <a:gd name="connsiteX50" fmla="*/ 528763 w 556318"/>
              <a:gd name="connsiteY50" fmla="*/ 365259 h 799445"/>
              <a:gd name="connsiteX51" fmla="*/ 521143 w 556318"/>
              <a:gd name="connsiteY51" fmla="*/ 357639 h 799445"/>
              <a:gd name="connsiteX52" fmla="*/ 516063 w 556318"/>
              <a:gd name="connsiteY52" fmla="*/ 347479 h 799445"/>
              <a:gd name="connsiteX53" fmla="*/ 513523 w 556318"/>
              <a:gd name="connsiteY53" fmla="*/ 334779 h 799445"/>
              <a:gd name="connsiteX54" fmla="*/ 505903 w 556318"/>
              <a:gd name="connsiteY54" fmla="*/ 316999 h 799445"/>
              <a:gd name="connsiteX55" fmla="*/ 488123 w 556318"/>
              <a:gd name="connsiteY55" fmla="*/ 306839 h 799445"/>
              <a:gd name="connsiteX56" fmla="*/ 480503 w 556318"/>
              <a:gd name="connsiteY56" fmla="*/ 301759 h 799445"/>
              <a:gd name="connsiteX57" fmla="*/ 470343 w 556318"/>
              <a:gd name="connsiteY57" fmla="*/ 296679 h 799445"/>
              <a:gd name="connsiteX58" fmla="*/ 460183 w 556318"/>
              <a:gd name="connsiteY58" fmla="*/ 289059 h 799445"/>
              <a:gd name="connsiteX59" fmla="*/ 452563 w 556318"/>
              <a:gd name="connsiteY59" fmla="*/ 283979 h 799445"/>
              <a:gd name="connsiteX60" fmla="*/ 447483 w 556318"/>
              <a:gd name="connsiteY60" fmla="*/ 276359 h 799445"/>
              <a:gd name="connsiteX61" fmla="*/ 429703 w 556318"/>
              <a:gd name="connsiteY61" fmla="*/ 266199 h 799445"/>
              <a:gd name="connsiteX62" fmla="*/ 422083 w 556318"/>
              <a:gd name="connsiteY62" fmla="*/ 258579 h 799445"/>
              <a:gd name="connsiteX63" fmla="*/ 414463 w 556318"/>
              <a:gd name="connsiteY63" fmla="*/ 256039 h 799445"/>
              <a:gd name="connsiteX64" fmla="*/ 406843 w 556318"/>
              <a:gd name="connsiteY64" fmla="*/ 250959 h 799445"/>
              <a:gd name="connsiteX65" fmla="*/ 396683 w 556318"/>
              <a:gd name="connsiteY65" fmla="*/ 245879 h 799445"/>
              <a:gd name="connsiteX66" fmla="*/ 391603 w 556318"/>
              <a:gd name="connsiteY66" fmla="*/ 238259 h 799445"/>
              <a:gd name="connsiteX67" fmla="*/ 386523 w 556318"/>
              <a:gd name="connsiteY67" fmla="*/ 223019 h 799445"/>
              <a:gd name="connsiteX68" fmla="*/ 389063 w 556318"/>
              <a:gd name="connsiteY68" fmla="*/ 195079 h 799445"/>
              <a:gd name="connsiteX69" fmla="*/ 394143 w 556318"/>
              <a:gd name="connsiteY69" fmla="*/ 179839 h 799445"/>
              <a:gd name="connsiteX70" fmla="*/ 394143 w 556318"/>
              <a:gd name="connsiteY70" fmla="*/ 85859 h 799445"/>
              <a:gd name="connsiteX71" fmla="*/ 389063 w 556318"/>
              <a:gd name="connsiteY71" fmla="*/ 78239 h 799445"/>
              <a:gd name="connsiteX72" fmla="*/ 383983 w 556318"/>
              <a:gd name="connsiteY72" fmla="*/ 62999 h 799445"/>
              <a:gd name="connsiteX73" fmla="*/ 373823 w 556318"/>
              <a:gd name="connsiteY73" fmla="*/ 47759 h 799445"/>
              <a:gd name="connsiteX74" fmla="*/ 368743 w 556318"/>
              <a:gd name="connsiteY74" fmla="*/ 40139 h 799445"/>
              <a:gd name="connsiteX75" fmla="*/ 353503 w 556318"/>
              <a:gd name="connsiteY75" fmla="*/ 35059 h 799445"/>
              <a:gd name="connsiteX76" fmla="*/ 345883 w 556318"/>
              <a:gd name="connsiteY76" fmla="*/ 32519 h 799445"/>
              <a:gd name="connsiteX77" fmla="*/ 338263 w 556318"/>
              <a:gd name="connsiteY77" fmla="*/ 27439 h 799445"/>
              <a:gd name="connsiteX78" fmla="*/ 325563 w 556318"/>
              <a:gd name="connsiteY78" fmla="*/ 29979 h 799445"/>
              <a:gd name="connsiteX79" fmla="*/ 310323 w 556318"/>
              <a:gd name="connsiteY79" fmla="*/ 40139 h 799445"/>
              <a:gd name="connsiteX80" fmla="*/ 305243 w 556318"/>
              <a:gd name="connsiteY80" fmla="*/ 47759 h 799445"/>
              <a:gd name="connsiteX81" fmla="*/ 279843 w 556318"/>
              <a:gd name="connsiteY81" fmla="*/ 47759 h 799445"/>
              <a:gd name="connsiteX82" fmla="*/ 254443 w 556318"/>
              <a:gd name="connsiteY82" fmla="*/ 35059 h 799445"/>
              <a:gd name="connsiteX83" fmla="*/ 246823 w 556318"/>
              <a:gd name="connsiteY83" fmla="*/ 32519 h 799445"/>
              <a:gd name="connsiteX84" fmla="*/ 226503 w 556318"/>
              <a:gd name="connsiteY84" fmla="*/ 27439 h 799445"/>
              <a:gd name="connsiteX85" fmla="*/ 198563 w 556318"/>
              <a:gd name="connsiteY85" fmla="*/ 17279 h 799445"/>
              <a:gd name="connsiteX86" fmla="*/ 185863 w 556318"/>
              <a:gd name="connsiteY86" fmla="*/ 14739 h 799445"/>
              <a:gd name="connsiteX87" fmla="*/ 163003 w 556318"/>
              <a:gd name="connsiteY87" fmla="*/ 9659 h 799445"/>
              <a:gd name="connsiteX88" fmla="*/ 114743 w 556318"/>
              <a:gd name="connsiteY88" fmla="*/ 19819 h 799445"/>
              <a:gd name="connsiteX89" fmla="*/ 107123 w 556318"/>
              <a:gd name="connsiteY89" fmla="*/ 27439 h 799445"/>
              <a:gd name="connsiteX90" fmla="*/ 99503 w 556318"/>
              <a:gd name="connsiteY90" fmla="*/ 42679 h 799445"/>
              <a:gd name="connsiteX91" fmla="*/ 94423 w 556318"/>
              <a:gd name="connsiteY91" fmla="*/ 57919 h 799445"/>
              <a:gd name="connsiteX92" fmla="*/ 89343 w 556318"/>
              <a:gd name="connsiteY92" fmla="*/ 78239 h 799445"/>
              <a:gd name="connsiteX93" fmla="*/ 91883 w 556318"/>
              <a:gd name="connsiteY93" fmla="*/ 113799 h 799445"/>
              <a:gd name="connsiteX94" fmla="*/ 102043 w 556318"/>
              <a:gd name="connsiteY94" fmla="*/ 131579 h 799445"/>
              <a:gd name="connsiteX95" fmla="*/ 107123 w 556318"/>
              <a:gd name="connsiteY95" fmla="*/ 139199 h 799445"/>
              <a:gd name="connsiteX96" fmla="*/ 114743 w 556318"/>
              <a:gd name="connsiteY96" fmla="*/ 144279 h 799445"/>
              <a:gd name="connsiteX97" fmla="*/ 122363 w 556318"/>
              <a:gd name="connsiteY97" fmla="*/ 151899 h 799445"/>
              <a:gd name="connsiteX98" fmla="*/ 132523 w 556318"/>
              <a:gd name="connsiteY98" fmla="*/ 159519 h 799445"/>
              <a:gd name="connsiteX99" fmla="*/ 150303 w 556318"/>
              <a:gd name="connsiteY99" fmla="*/ 177299 h 799445"/>
              <a:gd name="connsiteX100" fmla="*/ 168083 w 556318"/>
              <a:gd name="connsiteY100" fmla="*/ 200159 h 799445"/>
              <a:gd name="connsiteX101" fmla="*/ 180783 w 556318"/>
              <a:gd name="connsiteY101" fmla="*/ 212859 h 799445"/>
              <a:gd name="connsiteX102" fmla="*/ 193483 w 556318"/>
              <a:gd name="connsiteY102" fmla="*/ 235719 h 799445"/>
              <a:gd name="connsiteX103" fmla="*/ 190943 w 556318"/>
              <a:gd name="connsiteY103" fmla="*/ 268739 h 799445"/>
              <a:gd name="connsiteX104" fmla="*/ 188403 w 556318"/>
              <a:gd name="connsiteY104" fmla="*/ 276359 h 799445"/>
              <a:gd name="connsiteX105" fmla="*/ 180783 w 556318"/>
              <a:gd name="connsiteY105" fmla="*/ 283979 h 799445"/>
              <a:gd name="connsiteX106" fmla="*/ 163003 w 556318"/>
              <a:gd name="connsiteY106" fmla="*/ 311919 h 799445"/>
              <a:gd name="connsiteX107" fmla="*/ 147763 w 556318"/>
              <a:gd name="connsiteY107" fmla="*/ 327159 h 799445"/>
              <a:gd name="connsiteX108" fmla="*/ 142683 w 556318"/>
              <a:gd name="connsiteY108" fmla="*/ 342399 h 799445"/>
              <a:gd name="connsiteX109" fmla="*/ 137603 w 556318"/>
              <a:gd name="connsiteY109" fmla="*/ 360179 h 799445"/>
              <a:gd name="connsiteX110" fmla="*/ 132523 w 556318"/>
              <a:gd name="connsiteY110" fmla="*/ 370339 h 799445"/>
              <a:gd name="connsiteX111" fmla="*/ 122363 w 556318"/>
              <a:gd name="connsiteY111" fmla="*/ 385579 h 799445"/>
              <a:gd name="connsiteX112" fmla="*/ 114743 w 556318"/>
              <a:gd name="connsiteY112" fmla="*/ 390659 h 799445"/>
              <a:gd name="connsiteX113" fmla="*/ 99503 w 556318"/>
              <a:gd name="connsiteY113" fmla="*/ 403359 h 799445"/>
              <a:gd name="connsiteX114" fmla="*/ 84263 w 556318"/>
              <a:gd name="connsiteY114" fmla="*/ 408439 h 799445"/>
              <a:gd name="connsiteX115" fmla="*/ 76643 w 556318"/>
              <a:gd name="connsiteY115" fmla="*/ 410979 h 799445"/>
              <a:gd name="connsiteX116" fmla="*/ 66483 w 556318"/>
              <a:gd name="connsiteY116" fmla="*/ 388119 h 799445"/>
              <a:gd name="connsiteX117" fmla="*/ 48703 w 556318"/>
              <a:gd name="connsiteY117" fmla="*/ 380499 h 799445"/>
              <a:gd name="connsiteX118" fmla="*/ 10603 w 556318"/>
              <a:gd name="connsiteY118" fmla="*/ 377959 h 799445"/>
              <a:gd name="connsiteX119" fmla="*/ 2983 w 556318"/>
              <a:gd name="connsiteY119" fmla="*/ 380499 h 799445"/>
              <a:gd name="connsiteX120" fmla="*/ 13143 w 556318"/>
              <a:gd name="connsiteY120" fmla="*/ 403359 h 799445"/>
              <a:gd name="connsiteX121" fmla="*/ 43623 w 556318"/>
              <a:gd name="connsiteY121" fmla="*/ 418599 h 799445"/>
              <a:gd name="connsiteX122" fmla="*/ 43623 w 556318"/>
              <a:gd name="connsiteY122" fmla="*/ 418599 h 799445"/>
              <a:gd name="connsiteX123" fmla="*/ 51243 w 556318"/>
              <a:gd name="connsiteY123" fmla="*/ 423679 h 799445"/>
              <a:gd name="connsiteX124" fmla="*/ 58863 w 556318"/>
              <a:gd name="connsiteY124" fmla="*/ 426219 h 799445"/>
              <a:gd name="connsiteX125" fmla="*/ 96963 w 556318"/>
              <a:gd name="connsiteY125" fmla="*/ 431299 h 799445"/>
              <a:gd name="connsiteX126" fmla="*/ 112203 w 556318"/>
              <a:gd name="connsiteY126" fmla="*/ 438919 h 799445"/>
              <a:gd name="connsiteX127" fmla="*/ 117283 w 556318"/>
              <a:gd name="connsiteY127" fmla="*/ 446539 h 799445"/>
              <a:gd name="connsiteX128" fmla="*/ 124903 w 556318"/>
              <a:gd name="connsiteY128" fmla="*/ 456699 h 799445"/>
              <a:gd name="connsiteX129" fmla="*/ 129983 w 556318"/>
              <a:gd name="connsiteY129" fmla="*/ 471939 h 799445"/>
              <a:gd name="connsiteX130" fmla="*/ 135063 w 556318"/>
              <a:gd name="connsiteY130" fmla="*/ 492259 h 799445"/>
              <a:gd name="connsiteX131" fmla="*/ 132523 w 556318"/>
              <a:gd name="connsiteY131" fmla="*/ 522739 h 799445"/>
              <a:gd name="connsiteX132" fmla="*/ 124903 w 556318"/>
              <a:gd name="connsiteY132" fmla="*/ 537979 h 799445"/>
              <a:gd name="connsiteX133" fmla="*/ 122363 w 556318"/>
              <a:gd name="connsiteY133" fmla="*/ 545599 h 799445"/>
              <a:gd name="connsiteX134" fmla="*/ 119823 w 556318"/>
              <a:gd name="connsiteY134" fmla="*/ 558299 h 799445"/>
              <a:gd name="connsiteX135" fmla="*/ 117283 w 556318"/>
              <a:gd name="connsiteY135" fmla="*/ 565919 h 799445"/>
              <a:gd name="connsiteX136" fmla="*/ 79183 w 556318"/>
              <a:gd name="connsiteY136" fmla="*/ 568459 h 799445"/>
              <a:gd name="connsiteX137" fmla="*/ 74103 w 556318"/>
              <a:gd name="connsiteY137" fmla="*/ 578619 h 799445"/>
              <a:gd name="connsiteX138" fmla="*/ 69023 w 556318"/>
              <a:gd name="connsiteY138" fmla="*/ 593859 h 799445"/>
              <a:gd name="connsiteX139" fmla="*/ 51243 w 556318"/>
              <a:gd name="connsiteY139" fmla="*/ 616719 h 799445"/>
              <a:gd name="connsiteX140" fmla="*/ 43623 w 556318"/>
              <a:gd name="connsiteY140" fmla="*/ 634499 h 799445"/>
              <a:gd name="connsiteX141" fmla="*/ 36003 w 556318"/>
              <a:gd name="connsiteY141" fmla="*/ 659899 h 799445"/>
              <a:gd name="connsiteX142" fmla="*/ 28383 w 556318"/>
              <a:gd name="connsiteY142" fmla="*/ 659899 h 799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56318" h="799445">
                <a:moveTo>
                  <a:pt x="28383" y="659899"/>
                </a:moveTo>
                <a:cubicBezTo>
                  <a:pt x="31603" y="669558"/>
                  <a:pt x="35634" y="684329"/>
                  <a:pt x="46163" y="687839"/>
                </a:cubicBezTo>
                <a:lnTo>
                  <a:pt x="53783" y="690379"/>
                </a:lnTo>
                <a:cubicBezTo>
                  <a:pt x="58863" y="695459"/>
                  <a:pt x="63045" y="701634"/>
                  <a:pt x="69023" y="705619"/>
                </a:cubicBezTo>
                <a:cubicBezTo>
                  <a:pt x="71563" y="707312"/>
                  <a:pt x="74298" y="708745"/>
                  <a:pt x="76643" y="710699"/>
                </a:cubicBezTo>
                <a:cubicBezTo>
                  <a:pt x="79403" y="712999"/>
                  <a:pt x="81123" y="716575"/>
                  <a:pt x="84263" y="718319"/>
                </a:cubicBezTo>
                <a:cubicBezTo>
                  <a:pt x="88944" y="720920"/>
                  <a:pt x="95048" y="720429"/>
                  <a:pt x="99503" y="723399"/>
                </a:cubicBezTo>
                <a:lnTo>
                  <a:pt x="107123" y="728479"/>
                </a:lnTo>
                <a:cubicBezTo>
                  <a:pt x="114864" y="740090"/>
                  <a:pt x="118009" y="749041"/>
                  <a:pt x="132523" y="753879"/>
                </a:cubicBezTo>
                <a:cubicBezTo>
                  <a:pt x="135063" y="754726"/>
                  <a:pt x="137534" y="755817"/>
                  <a:pt x="140143" y="756419"/>
                </a:cubicBezTo>
                <a:cubicBezTo>
                  <a:pt x="148556" y="758361"/>
                  <a:pt x="157352" y="758769"/>
                  <a:pt x="165543" y="761499"/>
                </a:cubicBezTo>
                <a:cubicBezTo>
                  <a:pt x="168083" y="762346"/>
                  <a:pt x="170768" y="762842"/>
                  <a:pt x="173163" y="764039"/>
                </a:cubicBezTo>
                <a:cubicBezTo>
                  <a:pt x="175893" y="765404"/>
                  <a:pt x="178243" y="767426"/>
                  <a:pt x="180783" y="769119"/>
                </a:cubicBezTo>
                <a:cubicBezTo>
                  <a:pt x="181630" y="772506"/>
                  <a:pt x="181387" y="776374"/>
                  <a:pt x="183323" y="779279"/>
                </a:cubicBezTo>
                <a:cubicBezTo>
                  <a:pt x="188577" y="787160"/>
                  <a:pt x="205905" y="786185"/>
                  <a:pt x="211263" y="786899"/>
                </a:cubicBezTo>
                <a:lnTo>
                  <a:pt x="229043" y="789439"/>
                </a:lnTo>
                <a:cubicBezTo>
                  <a:pt x="231583" y="791132"/>
                  <a:pt x="233933" y="793154"/>
                  <a:pt x="236663" y="794519"/>
                </a:cubicBezTo>
                <a:cubicBezTo>
                  <a:pt x="246515" y="799445"/>
                  <a:pt x="249343" y="796336"/>
                  <a:pt x="262063" y="794519"/>
                </a:cubicBezTo>
                <a:cubicBezTo>
                  <a:pt x="263756" y="791979"/>
                  <a:pt x="265778" y="789629"/>
                  <a:pt x="267143" y="786899"/>
                </a:cubicBezTo>
                <a:cubicBezTo>
                  <a:pt x="278697" y="763790"/>
                  <a:pt x="243423" y="780661"/>
                  <a:pt x="317943" y="776739"/>
                </a:cubicBezTo>
                <a:cubicBezTo>
                  <a:pt x="336266" y="770631"/>
                  <a:pt x="329415" y="771846"/>
                  <a:pt x="363663" y="776739"/>
                </a:cubicBezTo>
                <a:cubicBezTo>
                  <a:pt x="368964" y="777496"/>
                  <a:pt x="373823" y="780126"/>
                  <a:pt x="378903" y="781819"/>
                </a:cubicBezTo>
                <a:lnTo>
                  <a:pt x="386523" y="784359"/>
                </a:lnTo>
                <a:cubicBezTo>
                  <a:pt x="406843" y="783512"/>
                  <a:pt x="427197" y="783268"/>
                  <a:pt x="447483" y="781819"/>
                </a:cubicBezTo>
                <a:cubicBezTo>
                  <a:pt x="450965" y="781570"/>
                  <a:pt x="454220" y="779964"/>
                  <a:pt x="457643" y="779279"/>
                </a:cubicBezTo>
                <a:cubicBezTo>
                  <a:pt x="462693" y="778269"/>
                  <a:pt x="467803" y="777586"/>
                  <a:pt x="472883" y="776739"/>
                </a:cubicBezTo>
                <a:cubicBezTo>
                  <a:pt x="475423" y="775046"/>
                  <a:pt x="477773" y="773024"/>
                  <a:pt x="480503" y="771659"/>
                </a:cubicBezTo>
                <a:cubicBezTo>
                  <a:pt x="482898" y="770462"/>
                  <a:pt x="486032" y="770792"/>
                  <a:pt x="488123" y="769119"/>
                </a:cubicBezTo>
                <a:cubicBezTo>
                  <a:pt x="490507" y="767212"/>
                  <a:pt x="491429" y="763983"/>
                  <a:pt x="493203" y="761499"/>
                </a:cubicBezTo>
                <a:cubicBezTo>
                  <a:pt x="495664" y="758054"/>
                  <a:pt x="498283" y="754726"/>
                  <a:pt x="500823" y="751339"/>
                </a:cubicBezTo>
                <a:cubicBezTo>
                  <a:pt x="510971" y="720895"/>
                  <a:pt x="504932" y="741965"/>
                  <a:pt x="500823" y="670059"/>
                </a:cubicBezTo>
                <a:cubicBezTo>
                  <a:pt x="500529" y="664917"/>
                  <a:pt x="499912" y="659705"/>
                  <a:pt x="498283" y="654819"/>
                </a:cubicBezTo>
                <a:cubicBezTo>
                  <a:pt x="497318" y="651923"/>
                  <a:pt x="494568" y="649929"/>
                  <a:pt x="493203" y="647199"/>
                </a:cubicBezTo>
                <a:cubicBezTo>
                  <a:pt x="492006" y="644804"/>
                  <a:pt x="491718" y="642040"/>
                  <a:pt x="490663" y="639579"/>
                </a:cubicBezTo>
                <a:cubicBezTo>
                  <a:pt x="479451" y="613417"/>
                  <a:pt x="492066" y="648867"/>
                  <a:pt x="480503" y="614179"/>
                </a:cubicBezTo>
                <a:lnTo>
                  <a:pt x="477963" y="606559"/>
                </a:lnTo>
                <a:cubicBezTo>
                  <a:pt x="477116" y="580312"/>
                  <a:pt x="476921" y="554037"/>
                  <a:pt x="475423" y="527819"/>
                </a:cubicBezTo>
                <a:cubicBezTo>
                  <a:pt x="474701" y="515187"/>
                  <a:pt x="467339" y="518469"/>
                  <a:pt x="480503" y="507499"/>
                </a:cubicBezTo>
                <a:cubicBezTo>
                  <a:pt x="482560" y="505785"/>
                  <a:pt x="485662" y="506014"/>
                  <a:pt x="488123" y="504959"/>
                </a:cubicBezTo>
                <a:cubicBezTo>
                  <a:pt x="497146" y="501092"/>
                  <a:pt x="498250" y="499901"/>
                  <a:pt x="505903" y="494799"/>
                </a:cubicBezTo>
                <a:cubicBezTo>
                  <a:pt x="515666" y="480155"/>
                  <a:pt x="507213" y="494281"/>
                  <a:pt x="513523" y="479559"/>
                </a:cubicBezTo>
                <a:cubicBezTo>
                  <a:pt x="522939" y="457588"/>
                  <a:pt x="515186" y="479649"/>
                  <a:pt x="521143" y="461779"/>
                </a:cubicBezTo>
                <a:cubicBezTo>
                  <a:pt x="525729" y="406745"/>
                  <a:pt x="517491" y="446223"/>
                  <a:pt x="528763" y="423679"/>
                </a:cubicBezTo>
                <a:cubicBezTo>
                  <a:pt x="529960" y="421284"/>
                  <a:pt x="529630" y="418150"/>
                  <a:pt x="531303" y="416059"/>
                </a:cubicBezTo>
                <a:cubicBezTo>
                  <a:pt x="533210" y="413675"/>
                  <a:pt x="536383" y="412672"/>
                  <a:pt x="538923" y="410979"/>
                </a:cubicBezTo>
                <a:cubicBezTo>
                  <a:pt x="540616" y="408439"/>
                  <a:pt x="541619" y="405266"/>
                  <a:pt x="544003" y="403359"/>
                </a:cubicBezTo>
                <a:cubicBezTo>
                  <a:pt x="556318" y="393507"/>
                  <a:pt x="548621" y="409824"/>
                  <a:pt x="554163" y="393199"/>
                </a:cubicBezTo>
                <a:cubicBezTo>
                  <a:pt x="551623" y="390659"/>
                  <a:pt x="548843" y="388339"/>
                  <a:pt x="546543" y="385579"/>
                </a:cubicBezTo>
                <a:cubicBezTo>
                  <a:pt x="544589" y="383234"/>
                  <a:pt x="543622" y="380118"/>
                  <a:pt x="541463" y="377959"/>
                </a:cubicBezTo>
                <a:cubicBezTo>
                  <a:pt x="539304" y="375800"/>
                  <a:pt x="536383" y="374572"/>
                  <a:pt x="533843" y="372879"/>
                </a:cubicBezTo>
                <a:cubicBezTo>
                  <a:pt x="532150" y="370339"/>
                  <a:pt x="530717" y="367604"/>
                  <a:pt x="528763" y="365259"/>
                </a:cubicBezTo>
                <a:cubicBezTo>
                  <a:pt x="526463" y="362499"/>
                  <a:pt x="523231" y="360562"/>
                  <a:pt x="521143" y="357639"/>
                </a:cubicBezTo>
                <a:cubicBezTo>
                  <a:pt x="518942" y="354558"/>
                  <a:pt x="517756" y="350866"/>
                  <a:pt x="516063" y="347479"/>
                </a:cubicBezTo>
                <a:cubicBezTo>
                  <a:pt x="515216" y="343246"/>
                  <a:pt x="514460" y="338993"/>
                  <a:pt x="513523" y="334779"/>
                </a:cubicBezTo>
                <a:cubicBezTo>
                  <a:pt x="511857" y="327284"/>
                  <a:pt x="511507" y="322603"/>
                  <a:pt x="505903" y="316999"/>
                </a:cubicBezTo>
                <a:cubicBezTo>
                  <a:pt x="493619" y="304715"/>
                  <a:pt x="499748" y="312651"/>
                  <a:pt x="488123" y="306839"/>
                </a:cubicBezTo>
                <a:cubicBezTo>
                  <a:pt x="485393" y="305474"/>
                  <a:pt x="483153" y="303274"/>
                  <a:pt x="480503" y="301759"/>
                </a:cubicBezTo>
                <a:cubicBezTo>
                  <a:pt x="477215" y="299880"/>
                  <a:pt x="473554" y="298686"/>
                  <a:pt x="470343" y="296679"/>
                </a:cubicBezTo>
                <a:cubicBezTo>
                  <a:pt x="466753" y="294435"/>
                  <a:pt x="463628" y="291520"/>
                  <a:pt x="460183" y="289059"/>
                </a:cubicBezTo>
                <a:cubicBezTo>
                  <a:pt x="457699" y="287285"/>
                  <a:pt x="455103" y="285672"/>
                  <a:pt x="452563" y="283979"/>
                </a:cubicBezTo>
                <a:cubicBezTo>
                  <a:pt x="450870" y="281439"/>
                  <a:pt x="449642" y="278518"/>
                  <a:pt x="447483" y="276359"/>
                </a:cubicBezTo>
                <a:cubicBezTo>
                  <a:pt x="441484" y="270360"/>
                  <a:pt x="436676" y="271179"/>
                  <a:pt x="429703" y="266199"/>
                </a:cubicBezTo>
                <a:cubicBezTo>
                  <a:pt x="426780" y="264111"/>
                  <a:pt x="425072" y="260572"/>
                  <a:pt x="422083" y="258579"/>
                </a:cubicBezTo>
                <a:cubicBezTo>
                  <a:pt x="419855" y="257094"/>
                  <a:pt x="416858" y="257236"/>
                  <a:pt x="414463" y="256039"/>
                </a:cubicBezTo>
                <a:cubicBezTo>
                  <a:pt x="411733" y="254674"/>
                  <a:pt x="409493" y="252474"/>
                  <a:pt x="406843" y="250959"/>
                </a:cubicBezTo>
                <a:cubicBezTo>
                  <a:pt x="403555" y="249080"/>
                  <a:pt x="400070" y="247572"/>
                  <a:pt x="396683" y="245879"/>
                </a:cubicBezTo>
                <a:cubicBezTo>
                  <a:pt x="394990" y="243339"/>
                  <a:pt x="392843" y="241049"/>
                  <a:pt x="391603" y="238259"/>
                </a:cubicBezTo>
                <a:cubicBezTo>
                  <a:pt x="389428" y="233366"/>
                  <a:pt x="386523" y="223019"/>
                  <a:pt x="386523" y="223019"/>
                </a:cubicBezTo>
                <a:cubicBezTo>
                  <a:pt x="387370" y="213706"/>
                  <a:pt x="387438" y="204288"/>
                  <a:pt x="389063" y="195079"/>
                </a:cubicBezTo>
                <a:cubicBezTo>
                  <a:pt x="389994" y="189806"/>
                  <a:pt x="394143" y="179839"/>
                  <a:pt x="394143" y="179839"/>
                </a:cubicBezTo>
                <a:cubicBezTo>
                  <a:pt x="395326" y="152632"/>
                  <a:pt x="399214" y="114594"/>
                  <a:pt x="394143" y="85859"/>
                </a:cubicBezTo>
                <a:cubicBezTo>
                  <a:pt x="393612" y="82853"/>
                  <a:pt x="390303" y="81029"/>
                  <a:pt x="389063" y="78239"/>
                </a:cubicBezTo>
                <a:cubicBezTo>
                  <a:pt x="386888" y="73346"/>
                  <a:pt x="386953" y="67454"/>
                  <a:pt x="383983" y="62999"/>
                </a:cubicBezTo>
                <a:lnTo>
                  <a:pt x="373823" y="47759"/>
                </a:lnTo>
                <a:cubicBezTo>
                  <a:pt x="372130" y="45219"/>
                  <a:pt x="371639" y="41104"/>
                  <a:pt x="368743" y="40139"/>
                </a:cubicBezTo>
                <a:lnTo>
                  <a:pt x="353503" y="35059"/>
                </a:lnTo>
                <a:cubicBezTo>
                  <a:pt x="350963" y="34212"/>
                  <a:pt x="348111" y="34004"/>
                  <a:pt x="345883" y="32519"/>
                </a:cubicBezTo>
                <a:lnTo>
                  <a:pt x="338263" y="27439"/>
                </a:lnTo>
                <a:cubicBezTo>
                  <a:pt x="334030" y="28286"/>
                  <a:pt x="329493" y="28193"/>
                  <a:pt x="325563" y="29979"/>
                </a:cubicBezTo>
                <a:cubicBezTo>
                  <a:pt x="320005" y="32505"/>
                  <a:pt x="310323" y="40139"/>
                  <a:pt x="310323" y="40139"/>
                </a:cubicBezTo>
                <a:cubicBezTo>
                  <a:pt x="308630" y="42679"/>
                  <a:pt x="307627" y="45852"/>
                  <a:pt x="305243" y="47759"/>
                </a:cubicBezTo>
                <a:cubicBezTo>
                  <a:pt x="298526" y="53133"/>
                  <a:pt x="285554" y="48575"/>
                  <a:pt x="279843" y="47759"/>
                </a:cubicBezTo>
                <a:cubicBezTo>
                  <a:pt x="246884" y="36773"/>
                  <a:pt x="279720" y="49503"/>
                  <a:pt x="254443" y="35059"/>
                </a:cubicBezTo>
                <a:cubicBezTo>
                  <a:pt x="252118" y="33731"/>
                  <a:pt x="249406" y="33223"/>
                  <a:pt x="246823" y="32519"/>
                </a:cubicBezTo>
                <a:cubicBezTo>
                  <a:pt x="240087" y="30682"/>
                  <a:pt x="232985" y="30032"/>
                  <a:pt x="226503" y="27439"/>
                </a:cubicBezTo>
                <a:cubicBezTo>
                  <a:pt x="219937" y="24813"/>
                  <a:pt x="205085" y="18583"/>
                  <a:pt x="198563" y="17279"/>
                </a:cubicBezTo>
                <a:cubicBezTo>
                  <a:pt x="194330" y="16432"/>
                  <a:pt x="190077" y="15676"/>
                  <a:pt x="185863" y="14739"/>
                </a:cubicBezTo>
                <a:cubicBezTo>
                  <a:pt x="153579" y="7565"/>
                  <a:pt x="201307" y="17320"/>
                  <a:pt x="163003" y="9659"/>
                </a:cubicBezTo>
                <a:cubicBezTo>
                  <a:pt x="100538" y="13333"/>
                  <a:pt x="131259" y="0"/>
                  <a:pt x="114743" y="19819"/>
                </a:cubicBezTo>
                <a:cubicBezTo>
                  <a:pt x="112443" y="22579"/>
                  <a:pt x="109663" y="24899"/>
                  <a:pt x="107123" y="27439"/>
                </a:cubicBezTo>
                <a:cubicBezTo>
                  <a:pt x="97860" y="55229"/>
                  <a:pt x="112633" y="13136"/>
                  <a:pt x="99503" y="42679"/>
                </a:cubicBezTo>
                <a:cubicBezTo>
                  <a:pt x="97328" y="47572"/>
                  <a:pt x="96116" y="52839"/>
                  <a:pt x="94423" y="57919"/>
                </a:cubicBezTo>
                <a:cubicBezTo>
                  <a:pt x="90518" y="69635"/>
                  <a:pt x="92408" y="62914"/>
                  <a:pt x="89343" y="78239"/>
                </a:cubicBezTo>
                <a:cubicBezTo>
                  <a:pt x="90190" y="90092"/>
                  <a:pt x="90571" y="101988"/>
                  <a:pt x="91883" y="113799"/>
                </a:cubicBezTo>
                <a:cubicBezTo>
                  <a:pt x="93359" y="127082"/>
                  <a:pt x="93946" y="121863"/>
                  <a:pt x="102043" y="131579"/>
                </a:cubicBezTo>
                <a:cubicBezTo>
                  <a:pt x="103997" y="133924"/>
                  <a:pt x="104964" y="137040"/>
                  <a:pt x="107123" y="139199"/>
                </a:cubicBezTo>
                <a:cubicBezTo>
                  <a:pt x="109282" y="141358"/>
                  <a:pt x="112398" y="142325"/>
                  <a:pt x="114743" y="144279"/>
                </a:cubicBezTo>
                <a:cubicBezTo>
                  <a:pt x="117503" y="146579"/>
                  <a:pt x="119636" y="149561"/>
                  <a:pt x="122363" y="151899"/>
                </a:cubicBezTo>
                <a:cubicBezTo>
                  <a:pt x="125577" y="154654"/>
                  <a:pt x="129711" y="156355"/>
                  <a:pt x="132523" y="159519"/>
                </a:cubicBezTo>
                <a:cubicBezTo>
                  <a:pt x="149684" y="178825"/>
                  <a:pt x="134472" y="172022"/>
                  <a:pt x="150303" y="177299"/>
                </a:cubicBezTo>
                <a:cubicBezTo>
                  <a:pt x="175982" y="215817"/>
                  <a:pt x="148188" y="176285"/>
                  <a:pt x="168083" y="200159"/>
                </a:cubicBezTo>
                <a:cubicBezTo>
                  <a:pt x="178666" y="212859"/>
                  <a:pt x="166813" y="203546"/>
                  <a:pt x="180783" y="212859"/>
                </a:cubicBezTo>
                <a:cubicBezTo>
                  <a:pt x="192428" y="230327"/>
                  <a:pt x="189012" y="222307"/>
                  <a:pt x="193483" y="235719"/>
                </a:cubicBezTo>
                <a:cubicBezTo>
                  <a:pt x="192636" y="246726"/>
                  <a:pt x="192312" y="257785"/>
                  <a:pt x="190943" y="268739"/>
                </a:cubicBezTo>
                <a:cubicBezTo>
                  <a:pt x="190611" y="271396"/>
                  <a:pt x="189888" y="274131"/>
                  <a:pt x="188403" y="276359"/>
                </a:cubicBezTo>
                <a:cubicBezTo>
                  <a:pt x="186410" y="279348"/>
                  <a:pt x="183323" y="281439"/>
                  <a:pt x="180783" y="283979"/>
                </a:cubicBezTo>
                <a:cubicBezTo>
                  <a:pt x="176453" y="296968"/>
                  <a:pt x="177042" y="297880"/>
                  <a:pt x="163003" y="311919"/>
                </a:cubicBezTo>
                <a:lnTo>
                  <a:pt x="147763" y="327159"/>
                </a:lnTo>
                <a:cubicBezTo>
                  <a:pt x="146070" y="332239"/>
                  <a:pt x="143982" y="337204"/>
                  <a:pt x="142683" y="342399"/>
                </a:cubicBezTo>
                <a:cubicBezTo>
                  <a:pt x="141394" y="347555"/>
                  <a:pt x="139789" y="355078"/>
                  <a:pt x="137603" y="360179"/>
                </a:cubicBezTo>
                <a:cubicBezTo>
                  <a:pt x="136111" y="363659"/>
                  <a:pt x="134471" y="367092"/>
                  <a:pt x="132523" y="370339"/>
                </a:cubicBezTo>
                <a:cubicBezTo>
                  <a:pt x="129382" y="375574"/>
                  <a:pt x="127443" y="382192"/>
                  <a:pt x="122363" y="385579"/>
                </a:cubicBezTo>
                <a:cubicBezTo>
                  <a:pt x="119823" y="387272"/>
                  <a:pt x="117088" y="388705"/>
                  <a:pt x="114743" y="390659"/>
                </a:cubicBezTo>
                <a:cubicBezTo>
                  <a:pt x="107907" y="396356"/>
                  <a:pt x="107611" y="399755"/>
                  <a:pt x="99503" y="403359"/>
                </a:cubicBezTo>
                <a:cubicBezTo>
                  <a:pt x="94610" y="405534"/>
                  <a:pt x="89343" y="406746"/>
                  <a:pt x="84263" y="408439"/>
                </a:cubicBezTo>
                <a:lnTo>
                  <a:pt x="76643" y="410979"/>
                </a:lnTo>
                <a:cubicBezTo>
                  <a:pt x="56647" y="390983"/>
                  <a:pt x="82136" y="419424"/>
                  <a:pt x="66483" y="388119"/>
                </a:cubicBezTo>
                <a:cubicBezTo>
                  <a:pt x="64241" y="383635"/>
                  <a:pt x="52353" y="380883"/>
                  <a:pt x="48703" y="380499"/>
                </a:cubicBezTo>
                <a:cubicBezTo>
                  <a:pt x="36045" y="379167"/>
                  <a:pt x="23303" y="378806"/>
                  <a:pt x="10603" y="377959"/>
                </a:cubicBezTo>
                <a:cubicBezTo>
                  <a:pt x="8063" y="378806"/>
                  <a:pt x="3719" y="377925"/>
                  <a:pt x="2983" y="380499"/>
                </a:cubicBezTo>
                <a:cubicBezTo>
                  <a:pt x="0" y="390939"/>
                  <a:pt x="6145" y="397916"/>
                  <a:pt x="13143" y="403359"/>
                </a:cubicBezTo>
                <a:cubicBezTo>
                  <a:pt x="27915" y="414848"/>
                  <a:pt x="26909" y="413028"/>
                  <a:pt x="43623" y="418599"/>
                </a:cubicBezTo>
                <a:lnTo>
                  <a:pt x="43623" y="418599"/>
                </a:lnTo>
                <a:cubicBezTo>
                  <a:pt x="46163" y="420292"/>
                  <a:pt x="48513" y="422314"/>
                  <a:pt x="51243" y="423679"/>
                </a:cubicBezTo>
                <a:cubicBezTo>
                  <a:pt x="53638" y="424876"/>
                  <a:pt x="56266" y="425570"/>
                  <a:pt x="58863" y="426219"/>
                </a:cubicBezTo>
                <a:cubicBezTo>
                  <a:pt x="72892" y="429726"/>
                  <a:pt x="81093" y="429712"/>
                  <a:pt x="96963" y="431299"/>
                </a:cubicBezTo>
                <a:cubicBezTo>
                  <a:pt x="103161" y="433365"/>
                  <a:pt x="107279" y="433995"/>
                  <a:pt x="112203" y="438919"/>
                </a:cubicBezTo>
                <a:cubicBezTo>
                  <a:pt x="114362" y="441078"/>
                  <a:pt x="115509" y="444055"/>
                  <a:pt x="117283" y="446539"/>
                </a:cubicBezTo>
                <a:cubicBezTo>
                  <a:pt x="119744" y="449984"/>
                  <a:pt x="122363" y="453312"/>
                  <a:pt x="124903" y="456699"/>
                </a:cubicBezTo>
                <a:cubicBezTo>
                  <a:pt x="126596" y="461779"/>
                  <a:pt x="128684" y="466744"/>
                  <a:pt x="129983" y="471939"/>
                </a:cubicBezTo>
                <a:lnTo>
                  <a:pt x="135063" y="492259"/>
                </a:lnTo>
                <a:cubicBezTo>
                  <a:pt x="134216" y="502419"/>
                  <a:pt x="133870" y="512633"/>
                  <a:pt x="132523" y="522739"/>
                </a:cubicBezTo>
                <a:cubicBezTo>
                  <a:pt x="131362" y="531445"/>
                  <a:pt x="128795" y="530195"/>
                  <a:pt x="124903" y="537979"/>
                </a:cubicBezTo>
                <a:cubicBezTo>
                  <a:pt x="123706" y="540374"/>
                  <a:pt x="123012" y="543002"/>
                  <a:pt x="122363" y="545599"/>
                </a:cubicBezTo>
                <a:cubicBezTo>
                  <a:pt x="121316" y="549787"/>
                  <a:pt x="120870" y="554111"/>
                  <a:pt x="119823" y="558299"/>
                </a:cubicBezTo>
                <a:cubicBezTo>
                  <a:pt x="119174" y="560896"/>
                  <a:pt x="119880" y="565270"/>
                  <a:pt x="117283" y="565919"/>
                </a:cubicBezTo>
                <a:cubicBezTo>
                  <a:pt x="104935" y="569006"/>
                  <a:pt x="91883" y="567612"/>
                  <a:pt x="79183" y="568459"/>
                </a:cubicBezTo>
                <a:cubicBezTo>
                  <a:pt x="77490" y="571846"/>
                  <a:pt x="75509" y="575103"/>
                  <a:pt x="74103" y="578619"/>
                </a:cubicBezTo>
                <a:cubicBezTo>
                  <a:pt x="72114" y="583591"/>
                  <a:pt x="71993" y="589404"/>
                  <a:pt x="69023" y="593859"/>
                </a:cubicBezTo>
                <a:cubicBezTo>
                  <a:pt x="56870" y="612088"/>
                  <a:pt x="63180" y="604782"/>
                  <a:pt x="51243" y="616719"/>
                </a:cubicBezTo>
                <a:cubicBezTo>
                  <a:pt x="44524" y="643595"/>
                  <a:pt x="53646" y="611946"/>
                  <a:pt x="43623" y="634499"/>
                </a:cubicBezTo>
                <a:cubicBezTo>
                  <a:pt x="41816" y="638564"/>
                  <a:pt x="36988" y="653988"/>
                  <a:pt x="36003" y="659899"/>
                </a:cubicBezTo>
                <a:cubicBezTo>
                  <a:pt x="35725" y="661569"/>
                  <a:pt x="36003" y="663286"/>
                  <a:pt x="28383" y="6598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157612" y="1907353"/>
            <a:ext cx="131832" cy="119395"/>
          </a:xfrm>
          <a:custGeom>
            <a:avLst/>
            <a:gdLst>
              <a:gd name="connsiteX0" fmla="*/ 22860 w 167872"/>
              <a:gd name="connsiteY0" fmla="*/ 116840 h 152400"/>
              <a:gd name="connsiteX1" fmla="*/ 40640 w 167872"/>
              <a:gd name="connsiteY1" fmla="*/ 101600 h 152400"/>
              <a:gd name="connsiteX2" fmla="*/ 48260 w 167872"/>
              <a:gd name="connsiteY2" fmla="*/ 93980 h 152400"/>
              <a:gd name="connsiteX3" fmla="*/ 63500 w 167872"/>
              <a:gd name="connsiteY3" fmla="*/ 91440 h 152400"/>
              <a:gd name="connsiteX4" fmla="*/ 88900 w 167872"/>
              <a:gd name="connsiteY4" fmla="*/ 88900 h 152400"/>
              <a:gd name="connsiteX5" fmla="*/ 96520 w 167872"/>
              <a:gd name="connsiteY5" fmla="*/ 86360 h 152400"/>
              <a:gd name="connsiteX6" fmla="*/ 111760 w 167872"/>
              <a:gd name="connsiteY6" fmla="*/ 73660 h 152400"/>
              <a:gd name="connsiteX7" fmla="*/ 116840 w 167872"/>
              <a:gd name="connsiteY7" fmla="*/ 58420 h 152400"/>
              <a:gd name="connsiteX8" fmla="*/ 119380 w 167872"/>
              <a:gd name="connsiteY8" fmla="*/ 48260 h 152400"/>
              <a:gd name="connsiteX9" fmla="*/ 124460 w 167872"/>
              <a:gd name="connsiteY9" fmla="*/ 33020 h 152400"/>
              <a:gd name="connsiteX10" fmla="*/ 129540 w 167872"/>
              <a:gd name="connsiteY10" fmla="*/ 25400 h 152400"/>
              <a:gd name="connsiteX11" fmla="*/ 139700 w 167872"/>
              <a:gd name="connsiteY11" fmla="*/ 12700 h 152400"/>
              <a:gd name="connsiteX12" fmla="*/ 142240 w 167872"/>
              <a:gd name="connsiteY12" fmla="*/ 5080 h 152400"/>
              <a:gd name="connsiteX13" fmla="*/ 157480 w 167872"/>
              <a:gd name="connsiteY13" fmla="*/ 5080 h 152400"/>
              <a:gd name="connsiteX14" fmla="*/ 162560 w 167872"/>
              <a:gd name="connsiteY14" fmla="*/ 12700 h 152400"/>
              <a:gd name="connsiteX15" fmla="*/ 167640 w 167872"/>
              <a:gd name="connsiteY15" fmla="*/ 27940 h 152400"/>
              <a:gd name="connsiteX16" fmla="*/ 165100 w 167872"/>
              <a:gd name="connsiteY16" fmla="*/ 48260 h 152400"/>
              <a:gd name="connsiteX17" fmla="*/ 157480 w 167872"/>
              <a:gd name="connsiteY17" fmla="*/ 50800 h 152400"/>
              <a:gd name="connsiteX18" fmla="*/ 142240 w 167872"/>
              <a:gd name="connsiteY18" fmla="*/ 58420 h 152400"/>
              <a:gd name="connsiteX19" fmla="*/ 132080 w 167872"/>
              <a:gd name="connsiteY19" fmla="*/ 73660 h 152400"/>
              <a:gd name="connsiteX20" fmla="*/ 127000 w 167872"/>
              <a:gd name="connsiteY20" fmla="*/ 81280 h 152400"/>
              <a:gd name="connsiteX21" fmla="*/ 119380 w 167872"/>
              <a:gd name="connsiteY21" fmla="*/ 88900 h 152400"/>
              <a:gd name="connsiteX22" fmla="*/ 114300 w 167872"/>
              <a:gd name="connsiteY22" fmla="*/ 104140 h 152400"/>
              <a:gd name="connsiteX23" fmla="*/ 111760 w 167872"/>
              <a:gd name="connsiteY23" fmla="*/ 111760 h 152400"/>
              <a:gd name="connsiteX24" fmla="*/ 109220 w 167872"/>
              <a:gd name="connsiteY24" fmla="*/ 132080 h 152400"/>
              <a:gd name="connsiteX25" fmla="*/ 106680 w 167872"/>
              <a:gd name="connsiteY25" fmla="*/ 139700 h 152400"/>
              <a:gd name="connsiteX26" fmla="*/ 91440 w 167872"/>
              <a:gd name="connsiteY26" fmla="*/ 147320 h 152400"/>
              <a:gd name="connsiteX27" fmla="*/ 83820 w 167872"/>
              <a:gd name="connsiteY27" fmla="*/ 152400 h 152400"/>
              <a:gd name="connsiteX28" fmla="*/ 45720 w 167872"/>
              <a:gd name="connsiteY28" fmla="*/ 144780 h 152400"/>
              <a:gd name="connsiteX29" fmla="*/ 45720 w 167872"/>
              <a:gd name="connsiteY29" fmla="*/ 144780 h 152400"/>
              <a:gd name="connsiteX30" fmla="*/ 15240 w 167872"/>
              <a:gd name="connsiteY30" fmla="*/ 137160 h 152400"/>
              <a:gd name="connsiteX31" fmla="*/ 7620 w 167872"/>
              <a:gd name="connsiteY31" fmla="*/ 134620 h 152400"/>
              <a:gd name="connsiteX32" fmla="*/ 0 w 167872"/>
              <a:gd name="connsiteY32" fmla="*/ 129540 h 152400"/>
              <a:gd name="connsiteX33" fmla="*/ 15240 w 167872"/>
              <a:gd name="connsiteY33" fmla="*/ 116840 h 152400"/>
              <a:gd name="connsiteX34" fmla="*/ 22860 w 167872"/>
              <a:gd name="connsiteY34" fmla="*/ 11684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67872" h="152400">
                <a:moveTo>
                  <a:pt x="22860" y="116840"/>
                </a:moveTo>
                <a:cubicBezTo>
                  <a:pt x="27093" y="114300"/>
                  <a:pt x="17831" y="121151"/>
                  <a:pt x="40640" y="101600"/>
                </a:cubicBezTo>
                <a:cubicBezTo>
                  <a:pt x="43367" y="99262"/>
                  <a:pt x="44977" y="95439"/>
                  <a:pt x="48260" y="93980"/>
                </a:cubicBezTo>
                <a:cubicBezTo>
                  <a:pt x="52966" y="91888"/>
                  <a:pt x="58390" y="92079"/>
                  <a:pt x="63500" y="91440"/>
                </a:cubicBezTo>
                <a:cubicBezTo>
                  <a:pt x="71943" y="90385"/>
                  <a:pt x="80433" y="89747"/>
                  <a:pt x="88900" y="88900"/>
                </a:cubicBezTo>
                <a:cubicBezTo>
                  <a:pt x="91440" y="88053"/>
                  <a:pt x="94125" y="87557"/>
                  <a:pt x="96520" y="86360"/>
                </a:cubicBezTo>
                <a:cubicBezTo>
                  <a:pt x="103593" y="82824"/>
                  <a:pt x="106143" y="79277"/>
                  <a:pt x="111760" y="73660"/>
                </a:cubicBezTo>
                <a:cubicBezTo>
                  <a:pt x="113453" y="68580"/>
                  <a:pt x="115541" y="63615"/>
                  <a:pt x="116840" y="58420"/>
                </a:cubicBezTo>
                <a:cubicBezTo>
                  <a:pt x="117687" y="55033"/>
                  <a:pt x="118377" y="51604"/>
                  <a:pt x="119380" y="48260"/>
                </a:cubicBezTo>
                <a:cubicBezTo>
                  <a:pt x="120919" y="43131"/>
                  <a:pt x="121490" y="37475"/>
                  <a:pt x="124460" y="33020"/>
                </a:cubicBezTo>
                <a:cubicBezTo>
                  <a:pt x="126153" y="30480"/>
                  <a:pt x="128175" y="28130"/>
                  <a:pt x="129540" y="25400"/>
                </a:cubicBezTo>
                <a:cubicBezTo>
                  <a:pt x="135674" y="13131"/>
                  <a:pt x="126855" y="21264"/>
                  <a:pt x="139700" y="12700"/>
                </a:cubicBezTo>
                <a:cubicBezTo>
                  <a:pt x="140547" y="10160"/>
                  <a:pt x="140347" y="6973"/>
                  <a:pt x="142240" y="5080"/>
                </a:cubicBezTo>
                <a:cubicBezTo>
                  <a:pt x="147320" y="0"/>
                  <a:pt x="152400" y="3387"/>
                  <a:pt x="157480" y="5080"/>
                </a:cubicBezTo>
                <a:cubicBezTo>
                  <a:pt x="159173" y="7620"/>
                  <a:pt x="161320" y="9910"/>
                  <a:pt x="162560" y="12700"/>
                </a:cubicBezTo>
                <a:cubicBezTo>
                  <a:pt x="164735" y="17593"/>
                  <a:pt x="167640" y="27940"/>
                  <a:pt x="167640" y="27940"/>
                </a:cubicBezTo>
                <a:cubicBezTo>
                  <a:pt x="166793" y="34713"/>
                  <a:pt x="167872" y="42022"/>
                  <a:pt x="165100" y="48260"/>
                </a:cubicBezTo>
                <a:cubicBezTo>
                  <a:pt x="164013" y="50707"/>
                  <a:pt x="159875" y="49603"/>
                  <a:pt x="157480" y="50800"/>
                </a:cubicBezTo>
                <a:cubicBezTo>
                  <a:pt x="137785" y="60648"/>
                  <a:pt x="161393" y="52036"/>
                  <a:pt x="142240" y="58420"/>
                </a:cubicBezTo>
                <a:lnTo>
                  <a:pt x="132080" y="73660"/>
                </a:lnTo>
                <a:cubicBezTo>
                  <a:pt x="130387" y="76200"/>
                  <a:pt x="129159" y="79121"/>
                  <a:pt x="127000" y="81280"/>
                </a:cubicBezTo>
                <a:lnTo>
                  <a:pt x="119380" y="88900"/>
                </a:lnTo>
                <a:lnTo>
                  <a:pt x="114300" y="104140"/>
                </a:lnTo>
                <a:lnTo>
                  <a:pt x="111760" y="111760"/>
                </a:lnTo>
                <a:cubicBezTo>
                  <a:pt x="110913" y="118533"/>
                  <a:pt x="110441" y="125364"/>
                  <a:pt x="109220" y="132080"/>
                </a:cubicBezTo>
                <a:cubicBezTo>
                  <a:pt x="108741" y="134714"/>
                  <a:pt x="108353" y="137609"/>
                  <a:pt x="106680" y="139700"/>
                </a:cubicBezTo>
                <a:cubicBezTo>
                  <a:pt x="101827" y="145766"/>
                  <a:pt x="97575" y="144252"/>
                  <a:pt x="91440" y="147320"/>
                </a:cubicBezTo>
                <a:cubicBezTo>
                  <a:pt x="88710" y="148685"/>
                  <a:pt x="86360" y="150707"/>
                  <a:pt x="83820" y="152400"/>
                </a:cubicBezTo>
                <a:cubicBezTo>
                  <a:pt x="55638" y="149269"/>
                  <a:pt x="68233" y="152284"/>
                  <a:pt x="45720" y="144780"/>
                </a:cubicBezTo>
                <a:lnTo>
                  <a:pt x="45720" y="144780"/>
                </a:lnTo>
                <a:cubicBezTo>
                  <a:pt x="25198" y="141360"/>
                  <a:pt x="35366" y="143869"/>
                  <a:pt x="15240" y="137160"/>
                </a:cubicBezTo>
                <a:cubicBezTo>
                  <a:pt x="12700" y="136313"/>
                  <a:pt x="9848" y="136105"/>
                  <a:pt x="7620" y="134620"/>
                </a:cubicBezTo>
                <a:lnTo>
                  <a:pt x="0" y="129540"/>
                </a:lnTo>
                <a:cubicBezTo>
                  <a:pt x="5617" y="123923"/>
                  <a:pt x="8167" y="120376"/>
                  <a:pt x="15240" y="116840"/>
                </a:cubicBezTo>
                <a:cubicBezTo>
                  <a:pt x="23663" y="112628"/>
                  <a:pt x="18627" y="119380"/>
                  <a:pt x="22860" y="1168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1704769" y="3373670"/>
            <a:ext cx="1378014" cy="538520"/>
          </a:xfrm>
          <a:custGeom>
            <a:avLst/>
            <a:gdLst>
              <a:gd name="connsiteX0" fmla="*/ 69174 w 1362523"/>
              <a:gd name="connsiteY0" fmla="*/ 35560 h 532331"/>
              <a:gd name="connsiteX1" fmla="*/ 69174 w 1362523"/>
              <a:gd name="connsiteY1" fmla="*/ 35560 h 532331"/>
              <a:gd name="connsiteX2" fmla="*/ 119974 w 1362523"/>
              <a:gd name="connsiteY2" fmla="*/ 0 h 532331"/>
              <a:gd name="connsiteX3" fmla="*/ 155534 w 1362523"/>
              <a:gd name="connsiteY3" fmla="*/ 5080 h 532331"/>
              <a:gd name="connsiteX4" fmla="*/ 160614 w 1362523"/>
              <a:gd name="connsiteY4" fmla="*/ 30480 h 532331"/>
              <a:gd name="connsiteX5" fmla="*/ 201254 w 1362523"/>
              <a:gd name="connsiteY5" fmla="*/ 20320 h 532331"/>
              <a:gd name="connsiteX6" fmla="*/ 231734 w 1362523"/>
              <a:gd name="connsiteY6" fmla="*/ 10160 h 532331"/>
              <a:gd name="connsiteX7" fmla="*/ 246974 w 1362523"/>
              <a:gd name="connsiteY7" fmla="*/ 5080 h 532331"/>
              <a:gd name="connsiteX8" fmla="*/ 267294 w 1362523"/>
              <a:gd name="connsiteY8" fmla="*/ 0 h 532331"/>
              <a:gd name="connsiteX9" fmla="*/ 297774 w 1362523"/>
              <a:gd name="connsiteY9" fmla="*/ 15240 h 532331"/>
              <a:gd name="connsiteX10" fmla="*/ 313014 w 1362523"/>
              <a:gd name="connsiteY10" fmla="*/ 30480 h 532331"/>
              <a:gd name="connsiteX11" fmla="*/ 343494 w 1362523"/>
              <a:gd name="connsiteY11" fmla="*/ 40640 h 532331"/>
              <a:gd name="connsiteX12" fmla="*/ 373974 w 1362523"/>
              <a:gd name="connsiteY12" fmla="*/ 50800 h 532331"/>
              <a:gd name="connsiteX13" fmla="*/ 389214 w 1362523"/>
              <a:gd name="connsiteY13" fmla="*/ 55880 h 532331"/>
              <a:gd name="connsiteX14" fmla="*/ 414614 w 1362523"/>
              <a:gd name="connsiteY14" fmla="*/ 60960 h 532331"/>
              <a:gd name="connsiteX15" fmla="*/ 424774 w 1362523"/>
              <a:gd name="connsiteY15" fmla="*/ 76200 h 532331"/>
              <a:gd name="connsiteX16" fmla="*/ 429854 w 1362523"/>
              <a:gd name="connsiteY16" fmla="*/ 91440 h 532331"/>
              <a:gd name="connsiteX17" fmla="*/ 460334 w 1362523"/>
              <a:gd name="connsiteY17" fmla="*/ 101600 h 532331"/>
              <a:gd name="connsiteX18" fmla="*/ 475574 w 1362523"/>
              <a:gd name="connsiteY18" fmla="*/ 106680 h 532331"/>
              <a:gd name="connsiteX19" fmla="*/ 511134 w 1362523"/>
              <a:gd name="connsiteY19" fmla="*/ 101600 h 532331"/>
              <a:gd name="connsiteX20" fmla="*/ 516214 w 1362523"/>
              <a:gd name="connsiteY20" fmla="*/ 86360 h 532331"/>
              <a:gd name="connsiteX21" fmla="*/ 521294 w 1362523"/>
              <a:gd name="connsiteY21" fmla="*/ 60960 h 532331"/>
              <a:gd name="connsiteX22" fmla="*/ 526374 w 1362523"/>
              <a:gd name="connsiteY22" fmla="*/ 30480 h 532331"/>
              <a:gd name="connsiteX23" fmla="*/ 567014 w 1362523"/>
              <a:gd name="connsiteY23" fmla="*/ 20320 h 532331"/>
              <a:gd name="connsiteX24" fmla="*/ 602574 w 1362523"/>
              <a:gd name="connsiteY24" fmla="*/ 10160 h 532331"/>
              <a:gd name="connsiteX25" fmla="*/ 612734 w 1362523"/>
              <a:gd name="connsiteY25" fmla="*/ 25400 h 532331"/>
              <a:gd name="connsiteX26" fmla="*/ 607654 w 1362523"/>
              <a:gd name="connsiteY26" fmla="*/ 50800 h 532331"/>
              <a:gd name="connsiteX27" fmla="*/ 612734 w 1362523"/>
              <a:gd name="connsiteY27" fmla="*/ 106680 h 532331"/>
              <a:gd name="connsiteX28" fmla="*/ 627974 w 1362523"/>
              <a:gd name="connsiteY28" fmla="*/ 111760 h 532331"/>
              <a:gd name="connsiteX29" fmla="*/ 668614 w 1362523"/>
              <a:gd name="connsiteY29" fmla="*/ 116840 h 532331"/>
              <a:gd name="connsiteX30" fmla="*/ 699094 w 1362523"/>
              <a:gd name="connsiteY30" fmla="*/ 127000 h 532331"/>
              <a:gd name="connsiteX31" fmla="*/ 724494 w 1362523"/>
              <a:gd name="connsiteY31" fmla="*/ 132080 h 532331"/>
              <a:gd name="connsiteX32" fmla="*/ 754974 w 1362523"/>
              <a:gd name="connsiteY32" fmla="*/ 137160 h 532331"/>
              <a:gd name="connsiteX33" fmla="*/ 770214 w 1362523"/>
              <a:gd name="connsiteY33" fmla="*/ 142240 h 532331"/>
              <a:gd name="connsiteX34" fmla="*/ 810854 w 1362523"/>
              <a:gd name="connsiteY34" fmla="*/ 167640 h 532331"/>
              <a:gd name="connsiteX35" fmla="*/ 826094 w 1362523"/>
              <a:gd name="connsiteY35" fmla="*/ 177800 h 532331"/>
              <a:gd name="connsiteX36" fmla="*/ 856574 w 1362523"/>
              <a:gd name="connsiteY36" fmla="*/ 187960 h 532331"/>
              <a:gd name="connsiteX37" fmla="*/ 932774 w 1362523"/>
              <a:gd name="connsiteY37" fmla="*/ 198120 h 532331"/>
              <a:gd name="connsiteX38" fmla="*/ 1008974 w 1362523"/>
              <a:gd name="connsiteY38" fmla="*/ 203200 h 532331"/>
              <a:gd name="connsiteX39" fmla="*/ 1054694 w 1362523"/>
              <a:gd name="connsiteY39" fmla="*/ 198120 h 532331"/>
              <a:gd name="connsiteX40" fmla="*/ 1059774 w 1362523"/>
              <a:gd name="connsiteY40" fmla="*/ 182880 h 532331"/>
              <a:gd name="connsiteX41" fmla="*/ 1075014 w 1362523"/>
              <a:gd name="connsiteY41" fmla="*/ 172720 h 532331"/>
              <a:gd name="connsiteX42" fmla="*/ 1125814 w 1362523"/>
              <a:gd name="connsiteY42" fmla="*/ 177800 h 532331"/>
              <a:gd name="connsiteX43" fmla="*/ 1141054 w 1362523"/>
              <a:gd name="connsiteY43" fmla="*/ 182880 h 532331"/>
              <a:gd name="connsiteX44" fmla="*/ 1232494 w 1362523"/>
              <a:gd name="connsiteY44" fmla="*/ 187960 h 532331"/>
              <a:gd name="connsiteX45" fmla="*/ 1242654 w 1362523"/>
              <a:gd name="connsiteY45" fmla="*/ 203200 h 532331"/>
              <a:gd name="connsiteX46" fmla="*/ 1273134 w 1362523"/>
              <a:gd name="connsiteY46" fmla="*/ 213360 h 532331"/>
              <a:gd name="connsiteX47" fmla="*/ 1288374 w 1362523"/>
              <a:gd name="connsiteY47" fmla="*/ 223520 h 532331"/>
              <a:gd name="connsiteX48" fmla="*/ 1303614 w 1362523"/>
              <a:gd name="connsiteY48" fmla="*/ 228600 h 532331"/>
              <a:gd name="connsiteX49" fmla="*/ 1349334 w 1362523"/>
              <a:gd name="connsiteY49" fmla="*/ 254000 h 532331"/>
              <a:gd name="connsiteX50" fmla="*/ 1359494 w 1362523"/>
              <a:gd name="connsiteY50" fmla="*/ 269240 h 532331"/>
              <a:gd name="connsiteX51" fmla="*/ 1329014 w 1362523"/>
              <a:gd name="connsiteY51" fmla="*/ 289560 h 532331"/>
              <a:gd name="connsiteX52" fmla="*/ 1298534 w 1362523"/>
              <a:gd name="connsiteY52" fmla="*/ 299720 h 532331"/>
              <a:gd name="connsiteX53" fmla="*/ 1242654 w 1362523"/>
              <a:gd name="connsiteY53" fmla="*/ 309880 h 532331"/>
              <a:gd name="connsiteX54" fmla="*/ 1202014 w 1362523"/>
              <a:gd name="connsiteY54" fmla="*/ 314960 h 532331"/>
              <a:gd name="connsiteX55" fmla="*/ 1171534 w 1362523"/>
              <a:gd name="connsiteY55" fmla="*/ 325120 h 532331"/>
              <a:gd name="connsiteX56" fmla="*/ 1151214 w 1362523"/>
              <a:gd name="connsiteY56" fmla="*/ 355600 h 532331"/>
              <a:gd name="connsiteX57" fmla="*/ 1141054 w 1362523"/>
              <a:gd name="connsiteY57" fmla="*/ 370840 h 532331"/>
              <a:gd name="connsiteX58" fmla="*/ 1110574 w 1362523"/>
              <a:gd name="connsiteY58" fmla="*/ 386080 h 532331"/>
              <a:gd name="connsiteX59" fmla="*/ 1080094 w 1362523"/>
              <a:gd name="connsiteY59" fmla="*/ 401320 h 532331"/>
              <a:gd name="connsiteX60" fmla="*/ 1008974 w 1362523"/>
              <a:gd name="connsiteY60" fmla="*/ 406400 h 532331"/>
              <a:gd name="connsiteX61" fmla="*/ 988654 w 1362523"/>
              <a:gd name="connsiteY61" fmla="*/ 411480 h 532331"/>
              <a:gd name="connsiteX62" fmla="*/ 978494 w 1362523"/>
              <a:gd name="connsiteY62" fmla="*/ 447040 h 532331"/>
              <a:gd name="connsiteX63" fmla="*/ 993734 w 1362523"/>
              <a:gd name="connsiteY63" fmla="*/ 457200 h 532331"/>
              <a:gd name="connsiteX64" fmla="*/ 998814 w 1362523"/>
              <a:gd name="connsiteY64" fmla="*/ 472440 h 532331"/>
              <a:gd name="connsiteX65" fmla="*/ 983574 w 1362523"/>
              <a:gd name="connsiteY65" fmla="*/ 482600 h 532331"/>
              <a:gd name="connsiteX66" fmla="*/ 917534 w 1362523"/>
              <a:gd name="connsiteY66" fmla="*/ 487680 h 532331"/>
              <a:gd name="connsiteX67" fmla="*/ 836254 w 1362523"/>
              <a:gd name="connsiteY67" fmla="*/ 502920 h 532331"/>
              <a:gd name="connsiteX68" fmla="*/ 805774 w 1362523"/>
              <a:gd name="connsiteY68" fmla="*/ 513080 h 532331"/>
              <a:gd name="connsiteX69" fmla="*/ 729574 w 1362523"/>
              <a:gd name="connsiteY69" fmla="*/ 523240 h 532331"/>
              <a:gd name="connsiteX70" fmla="*/ 577174 w 1362523"/>
              <a:gd name="connsiteY70" fmla="*/ 518160 h 532331"/>
              <a:gd name="connsiteX71" fmla="*/ 567014 w 1362523"/>
              <a:gd name="connsiteY71" fmla="*/ 462280 h 532331"/>
              <a:gd name="connsiteX72" fmla="*/ 551774 w 1362523"/>
              <a:gd name="connsiteY72" fmla="*/ 452120 h 532331"/>
              <a:gd name="connsiteX73" fmla="*/ 536534 w 1362523"/>
              <a:gd name="connsiteY73" fmla="*/ 436880 h 532331"/>
              <a:gd name="connsiteX74" fmla="*/ 521294 w 1362523"/>
              <a:gd name="connsiteY74" fmla="*/ 431800 h 532331"/>
              <a:gd name="connsiteX75" fmla="*/ 506054 w 1362523"/>
              <a:gd name="connsiteY75" fmla="*/ 421640 h 532331"/>
              <a:gd name="connsiteX76" fmla="*/ 470494 w 1362523"/>
              <a:gd name="connsiteY76" fmla="*/ 375920 h 532331"/>
              <a:gd name="connsiteX77" fmla="*/ 440014 w 1362523"/>
              <a:gd name="connsiteY77" fmla="*/ 365760 h 532331"/>
              <a:gd name="connsiteX78" fmla="*/ 424774 w 1362523"/>
              <a:gd name="connsiteY78" fmla="*/ 355600 h 532331"/>
              <a:gd name="connsiteX79" fmla="*/ 368894 w 1362523"/>
              <a:gd name="connsiteY79" fmla="*/ 360680 h 532331"/>
              <a:gd name="connsiteX80" fmla="*/ 338414 w 1362523"/>
              <a:gd name="connsiteY80" fmla="*/ 365760 h 532331"/>
              <a:gd name="connsiteX81" fmla="*/ 297774 w 1362523"/>
              <a:gd name="connsiteY81" fmla="*/ 360680 h 532331"/>
              <a:gd name="connsiteX82" fmla="*/ 267294 w 1362523"/>
              <a:gd name="connsiteY82" fmla="*/ 340360 h 532331"/>
              <a:gd name="connsiteX83" fmla="*/ 246974 w 1362523"/>
              <a:gd name="connsiteY83" fmla="*/ 325120 h 532331"/>
              <a:gd name="connsiteX84" fmla="*/ 216494 w 1362523"/>
              <a:gd name="connsiteY84" fmla="*/ 299720 h 532331"/>
              <a:gd name="connsiteX85" fmla="*/ 201254 w 1362523"/>
              <a:gd name="connsiteY85" fmla="*/ 269240 h 532331"/>
              <a:gd name="connsiteX86" fmla="*/ 191094 w 1362523"/>
              <a:gd name="connsiteY86" fmla="*/ 254000 h 532331"/>
              <a:gd name="connsiteX87" fmla="*/ 140294 w 1362523"/>
              <a:gd name="connsiteY87" fmla="*/ 248920 h 532331"/>
              <a:gd name="connsiteX88" fmla="*/ 109814 w 1362523"/>
              <a:gd name="connsiteY88" fmla="*/ 228600 h 532331"/>
              <a:gd name="connsiteX89" fmla="*/ 94574 w 1362523"/>
              <a:gd name="connsiteY89" fmla="*/ 198120 h 532331"/>
              <a:gd name="connsiteX90" fmla="*/ 8214 w 1362523"/>
              <a:gd name="connsiteY90" fmla="*/ 182880 h 532331"/>
              <a:gd name="connsiteX91" fmla="*/ 8214 w 1362523"/>
              <a:gd name="connsiteY91" fmla="*/ 132080 h 532331"/>
              <a:gd name="connsiteX92" fmla="*/ 13294 w 1362523"/>
              <a:gd name="connsiteY92" fmla="*/ 116840 h 532331"/>
              <a:gd name="connsiteX93" fmla="*/ 43774 w 1362523"/>
              <a:gd name="connsiteY93" fmla="*/ 96520 h 532331"/>
              <a:gd name="connsiteX94" fmla="*/ 69174 w 1362523"/>
              <a:gd name="connsiteY94" fmla="*/ 50800 h 532331"/>
              <a:gd name="connsiteX95" fmla="*/ 69174 w 1362523"/>
              <a:gd name="connsiteY95" fmla="*/ 35560 h 53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362523" h="532331">
                <a:moveTo>
                  <a:pt x="69174" y="35560"/>
                </a:moveTo>
                <a:lnTo>
                  <a:pt x="69174" y="35560"/>
                </a:lnTo>
                <a:cubicBezTo>
                  <a:pt x="74728" y="30799"/>
                  <a:pt x="101610" y="0"/>
                  <a:pt x="119974" y="0"/>
                </a:cubicBezTo>
                <a:cubicBezTo>
                  <a:pt x="131948" y="0"/>
                  <a:pt x="143681" y="3387"/>
                  <a:pt x="155534" y="5080"/>
                </a:cubicBezTo>
                <a:cubicBezTo>
                  <a:pt x="157227" y="13547"/>
                  <a:pt x="152423" y="27750"/>
                  <a:pt x="160614" y="30480"/>
                </a:cubicBezTo>
                <a:cubicBezTo>
                  <a:pt x="173861" y="34896"/>
                  <a:pt x="188007" y="24736"/>
                  <a:pt x="201254" y="20320"/>
                </a:cubicBezTo>
                <a:lnTo>
                  <a:pt x="231734" y="10160"/>
                </a:lnTo>
                <a:cubicBezTo>
                  <a:pt x="236814" y="8467"/>
                  <a:pt x="241779" y="6379"/>
                  <a:pt x="246974" y="5080"/>
                </a:cubicBezTo>
                <a:lnTo>
                  <a:pt x="267294" y="0"/>
                </a:lnTo>
                <a:cubicBezTo>
                  <a:pt x="282568" y="5091"/>
                  <a:pt x="284644" y="4298"/>
                  <a:pt x="297774" y="15240"/>
                </a:cubicBezTo>
                <a:cubicBezTo>
                  <a:pt x="303293" y="19839"/>
                  <a:pt x="306734" y="26991"/>
                  <a:pt x="313014" y="30480"/>
                </a:cubicBezTo>
                <a:cubicBezTo>
                  <a:pt x="322376" y="35681"/>
                  <a:pt x="333334" y="37253"/>
                  <a:pt x="343494" y="40640"/>
                </a:cubicBezTo>
                <a:lnTo>
                  <a:pt x="373974" y="50800"/>
                </a:lnTo>
                <a:cubicBezTo>
                  <a:pt x="379054" y="52493"/>
                  <a:pt x="383963" y="54830"/>
                  <a:pt x="389214" y="55880"/>
                </a:cubicBezTo>
                <a:lnTo>
                  <a:pt x="414614" y="60960"/>
                </a:lnTo>
                <a:cubicBezTo>
                  <a:pt x="418001" y="66040"/>
                  <a:pt x="422044" y="70739"/>
                  <a:pt x="424774" y="76200"/>
                </a:cubicBezTo>
                <a:cubicBezTo>
                  <a:pt x="427169" y="80989"/>
                  <a:pt x="425497" y="88328"/>
                  <a:pt x="429854" y="91440"/>
                </a:cubicBezTo>
                <a:cubicBezTo>
                  <a:pt x="438569" y="97665"/>
                  <a:pt x="450174" y="98213"/>
                  <a:pt x="460334" y="101600"/>
                </a:cubicBezTo>
                <a:lnTo>
                  <a:pt x="475574" y="106680"/>
                </a:lnTo>
                <a:cubicBezTo>
                  <a:pt x="487427" y="104987"/>
                  <a:pt x="500424" y="106955"/>
                  <a:pt x="511134" y="101600"/>
                </a:cubicBezTo>
                <a:cubicBezTo>
                  <a:pt x="515923" y="99205"/>
                  <a:pt x="514915" y="91555"/>
                  <a:pt x="516214" y="86360"/>
                </a:cubicBezTo>
                <a:cubicBezTo>
                  <a:pt x="518308" y="77983"/>
                  <a:pt x="519749" y="69455"/>
                  <a:pt x="521294" y="60960"/>
                </a:cubicBezTo>
                <a:cubicBezTo>
                  <a:pt x="523137" y="50826"/>
                  <a:pt x="518676" y="37323"/>
                  <a:pt x="526374" y="30480"/>
                </a:cubicBezTo>
                <a:cubicBezTo>
                  <a:pt x="536811" y="21203"/>
                  <a:pt x="553467" y="23707"/>
                  <a:pt x="567014" y="20320"/>
                </a:cubicBezTo>
                <a:cubicBezTo>
                  <a:pt x="592529" y="13941"/>
                  <a:pt x="580710" y="17448"/>
                  <a:pt x="602574" y="10160"/>
                </a:cubicBezTo>
                <a:cubicBezTo>
                  <a:pt x="605961" y="15240"/>
                  <a:pt x="611977" y="19342"/>
                  <a:pt x="612734" y="25400"/>
                </a:cubicBezTo>
                <a:cubicBezTo>
                  <a:pt x="613805" y="33968"/>
                  <a:pt x="607654" y="42166"/>
                  <a:pt x="607654" y="50800"/>
                </a:cubicBezTo>
                <a:cubicBezTo>
                  <a:pt x="607654" y="69503"/>
                  <a:pt x="606819" y="88936"/>
                  <a:pt x="612734" y="106680"/>
                </a:cubicBezTo>
                <a:cubicBezTo>
                  <a:pt x="614427" y="111760"/>
                  <a:pt x="622706" y="110802"/>
                  <a:pt x="627974" y="111760"/>
                </a:cubicBezTo>
                <a:cubicBezTo>
                  <a:pt x="641406" y="114202"/>
                  <a:pt x="655067" y="115147"/>
                  <a:pt x="668614" y="116840"/>
                </a:cubicBezTo>
                <a:cubicBezTo>
                  <a:pt x="678774" y="120227"/>
                  <a:pt x="688592" y="124900"/>
                  <a:pt x="699094" y="127000"/>
                </a:cubicBezTo>
                <a:lnTo>
                  <a:pt x="724494" y="132080"/>
                </a:lnTo>
                <a:cubicBezTo>
                  <a:pt x="734628" y="133923"/>
                  <a:pt x="744919" y="134926"/>
                  <a:pt x="754974" y="137160"/>
                </a:cubicBezTo>
                <a:cubicBezTo>
                  <a:pt x="760201" y="138322"/>
                  <a:pt x="765134" y="140547"/>
                  <a:pt x="770214" y="142240"/>
                </a:cubicBezTo>
                <a:cubicBezTo>
                  <a:pt x="794586" y="178798"/>
                  <a:pt x="760073" y="133786"/>
                  <a:pt x="810854" y="167640"/>
                </a:cubicBezTo>
                <a:cubicBezTo>
                  <a:pt x="815934" y="171027"/>
                  <a:pt x="820515" y="175320"/>
                  <a:pt x="826094" y="177800"/>
                </a:cubicBezTo>
                <a:cubicBezTo>
                  <a:pt x="835881" y="182150"/>
                  <a:pt x="846414" y="184573"/>
                  <a:pt x="856574" y="187960"/>
                </a:cubicBezTo>
                <a:cubicBezTo>
                  <a:pt x="890536" y="199281"/>
                  <a:pt x="868845" y="193385"/>
                  <a:pt x="932774" y="198120"/>
                </a:cubicBezTo>
                <a:lnTo>
                  <a:pt x="1008974" y="203200"/>
                </a:lnTo>
                <a:cubicBezTo>
                  <a:pt x="1024214" y="201507"/>
                  <a:pt x="1040457" y="203815"/>
                  <a:pt x="1054694" y="198120"/>
                </a:cubicBezTo>
                <a:cubicBezTo>
                  <a:pt x="1059666" y="196131"/>
                  <a:pt x="1056429" y="187061"/>
                  <a:pt x="1059774" y="182880"/>
                </a:cubicBezTo>
                <a:cubicBezTo>
                  <a:pt x="1063588" y="178112"/>
                  <a:pt x="1069934" y="176107"/>
                  <a:pt x="1075014" y="172720"/>
                </a:cubicBezTo>
                <a:cubicBezTo>
                  <a:pt x="1091947" y="174413"/>
                  <a:pt x="1108994" y="175212"/>
                  <a:pt x="1125814" y="177800"/>
                </a:cubicBezTo>
                <a:cubicBezTo>
                  <a:pt x="1131107" y="178614"/>
                  <a:pt x="1135723" y="182372"/>
                  <a:pt x="1141054" y="182880"/>
                </a:cubicBezTo>
                <a:cubicBezTo>
                  <a:pt x="1171443" y="185774"/>
                  <a:pt x="1202014" y="186267"/>
                  <a:pt x="1232494" y="187960"/>
                </a:cubicBezTo>
                <a:cubicBezTo>
                  <a:pt x="1235881" y="193040"/>
                  <a:pt x="1237477" y="199964"/>
                  <a:pt x="1242654" y="203200"/>
                </a:cubicBezTo>
                <a:cubicBezTo>
                  <a:pt x="1251736" y="208876"/>
                  <a:pt x="1264223" y="207419"/>
                  <a:pt x="1273134" y="213360"/>
                </a:cubicBezTo>
                <a:cubicBezTo>
                  <a:pt x="1278214" y="216747"/>
                  <a:pt x="1282913" y="220790"/>
                  <a:pt x="1288374" y="223520"/>
                </a:cubicBezTo>
                <a:cubicBezTo>
                  <a:pt x="1293163" y="225915"/>
                  <a:pt x="1298933" y="225999"/>
                  <a:pt x="1303614" y="228600"/>
                </a:cubicBezTo>
                <a:cubicBezTo>
                  <a:pt x="1356017" y="257713"/>
                  <a:pt x="1314850" y="242505"/>
                  <a:pt x="1349334" y="254000"/>
                </a:cubicBezTo>
                <a:cubicBezTo>
                  <a:pt x="1352721" y="259080"/>
                  <a:pt x="1362523" y="263939"/>
                  <a:pt x="1359494" y="269240"/>
                </a:cubicBezTo>
                <a:cubicBezTo>
                  <a:pt x="1353436" y="279842"/>
                  <a:pt x="1340598" y="285699"/>
                  <a:pt x="1329014" y="289560"/>
                </a:cubicBezTo>
                <a:cubicBezTo>
                  <a:pt x="1318854" y="292947"/>
                  <a:pt x="1309036" y="297620"/>
                  <a:pt x="1298534" y="299720"/>
                </a:cubicBezTo>
                <a:cubicBezTo>
                  <a:pt x="1276655" y="304096"/>
                  <a:pt x="1265402" y="306630"/>
                  <a:pt x="1242654" y="309880"/>
                </a:cubicBezTo>
                <a:cubicBezTo>
                  <a:pt x="1229139" y="311811"/>
                  <a:pt x="1215561" y="313267"/>
                  <a:pt x="1202014" y="314960"/>
                </a:cubicBezTo>
                <a:cubicBezTo>
                  <a:pt x="1191854" y="318347"/>
                  <a:pt x="1177475" y="316209"/>
                  <a:pt x="1171534" y="325120"/>
                </a:cubicBezTo>
                <a:lnTo>
                  <a:pt x="1151214" y="355600"/>
                </a:lnTo>
                <a:cubicBezTo>
                  <a:pt x="1147827" y="360680"/>
                  <a:pt x="1146134" y="367453"/>
                  <a:pt x="1141054" y="370840"/>
                </a:cubicBezTo>
                <a:cubicBezTo>
                  <a:pt x="1097378" y="399957"/>
                  <a:pt x="1152638" y="365048"/>
                  <a:pt x="1110574" y="386080"/>
                </a:cubicBezTo>
                <a:cubicBezTo>
                  <a:pt x="1095821" y="393457"/>
                  <a:pt x="1096792" y="399356"/>
                  <a:pt x="1080094" y="401320"/>
                </a:cubicBezTo>
                <a:cubicBezTo>
                  <a:pt x="1056490" y="404097"/>
                  <a:pt x="1032681" y="404707"/>
                  <a:pt x="1008974" y="406400"/>
                </a:cubicBezTo>
                <a:cubicBezTo>
                  <a:pt x="1002201" y="408093"/>
                  <a:pt x="994716" y="408016"/>
                  <a:pt x="988654" y="411480"/>
                </a:cubicBezTo>
                <a:cubicBezTo>
                  <a:pt x="972775" y="420554"/>
                  <a:pt x="967495" y="430541"/>
                  <a:pt x="978494" y="447040"/>
                </a:cubicBezTo>
                <a:cubicBezTo>
                  <a:pt x="981881" y="452120"/>
                  <a:pt x="988654" y="453813"/>
                  <a:pt x="993734" y="457200"/>
                </a:cubicBezTo>
                <a:cubicBezTo>
                  <a:pt x="995427" y="462280"/>
                  <a:pt x="1000803" y="467468"/>
                  <a:pt x="998814" y="472440"/>
                </a:cubicBezTo>
                <a:cubicBezTo>
                  <a:pt x="996547" y="478109"/>
                  <a:pt x="989575" y="481475"/>
                  <a:pt x="983574" y="482600"/>
                </a:cubicBezTo>
                <a:cubicBezTo>
                  <a:pt x="961874" y="486669"/>
                  <a:pt x="939547" y="485987"/>
                  <a:pt x="917534" y="487680"/>
                </a:cubicBezTo>
                <a:cubicBezTo>
                  <a:pt x="894284" y="491555"/>
                  <a:pt x="861445" y="495363"/>
                  <a:pt x="836254" y="502920"/>
                </a:cubicBezTo>
                <a:cubicBezTo>
                  <a:pt x="825996" y="505997"/>
                  <a:pt x="816376" y="511565"/>
                  <a:pt x="805774" y="513080"/>
                </a:cubicBezTo>
                <a:cubicBezTo>
                  <a:pt x="756699" y="520091"/>
                  <a:pt x="782095" y="516675"/>
                  <a:pt x="729574" y="523240"/>
                </a:cubicBezTo>
                <a:cubicBezTo>
                  <a:pt x="678774" y="521547"/>
                  <a:pt x="625987" y="532331"/>
                  <a:pt x="577174" y="518160"/>
                </a:cubicBezTo>
                <a:cubicBezTo>
                  <a:pt x="573888" y="517206"/>
                  <a:pt x="575447" y="472821"/>
                  <a:pt x="567014" y="462280"/>
                </a:cubicBezTo>
                <a:cubicBezTo>
                  <a:pt x="563200" y="457512"/>
                  <a:pt x="556464" y="456029"/>
                  <a:pt x="551774" y="452120"/>
                </a:cubicBezTo>
                <a:cubicBezTo>
                  <a:pt x="546255" y="447521"/>
                  <a:pt x="542512" y="440865"/>
                  <a:pt x="536534" y="436880"/>
                </a:cubicBezTo>
                <a:cubicBezTo>
                  <a:pt x="532079" y="433910"/>
                  <a:pt x="526083" y="434195"/>
                  <a:pt x="521294" y="431800"/>
                </a:cubicBezTo>
                <a:cubicBezTo>
                  <a:pt x="515833" y="429070"/>
                  <a:pt x="511134" y="425027"/>
                  <a:pt x="506054" y="421640"/>
                </a:cubicBezTo>
                <a:cubicBezTo>
                  <a:pt x="500845" y="413826"/>
                  <a:pt x="483133" y="382942"/>
                  <a:pt x="470494" y="375920"/>
                </a:cubicBezTo>
                <a:cubicBezTo>
                  <a:pt x="461132" y="370719"/>
                  <a:pt x="448925" y="371701"/>
                  <a:pt x="440014" y="365760"/>
                </a:cubicBezTo>
                <a:lnTo>
                  <a:pt x="424774" y="355600"/>
                </a:lnTo>
                <a:cubicBezTo>
                  <a:pt x="406147" y="357293"/>
                  <a:pt x="387469" y="358495"/>
                  <a:pt x="368894" y="360680"/>
                </a:cubicBezTo>
                <a:cubicBezTo>
                  <a:pt x="358664" y="361883"/>
                  <a:pt x="348714" y="365760"/>
                  <a:pt x="338414" y="365760"/>
                </a:cubicBezTo>
                <a:cubicBezTo>
                  <a:pt x="324762" y="365760"/>
                  <a:pt x="311321" y="362373"/>
                  <a:pt x="297774" y="360680"/>
                </a:cubicBezTo>
                <a:cubicBezTo>
                  <a:pt x="271851" y="352039"/>
                  <a:pt x="291509" y="361116"/>
                  <a:pt x="267294" y="340360"/>
                </a:cubicBezTo>
                <a:cubicBezTo>
                  <a:pt x="260866" y="334850"/>
                  <a:pt x="253402" y="330630"/>
                  <a:pt x="246974" y="325120"/>
                </a:cubicBezTo>
                <a:cubicBezTo>
                  <a:pt x="212749" y="295784"/>
                  <a:pt x="250177" y="322175"/>
                  <a:pt x="216494" y="299720"/>
                </a:cubicBezTo>
                <a:cubicBezTo>
                  <a:pt x="187377" y="256044"/>
                  <a:pt x="222286" y="311304"/>
                  <a:pt x="201254" y="269240"/>
                </a:cubicBezTo>
                <a:cubicBezTo>
                  <a:pt x="198524" y="263779"/>
                  <a:pt x="196886" y="255931"/>
                  <a:pt x="191094" y="254000"/>
                </a:cubicBezTo>
                <a:cubicBezTo>
                  <a:pt x="174950" y="248619"/>
                  <a:pt x="157227" y="250613"/>
                  <a:pt x="140294" y="248920"/>
                </a:cubicBezTo>
                <a:cubicBezTo>
                  <a:pt x="130134" y="242147"/>
                  <a:pt x="113675" y="240184"/>
                  <a:pt x="109814" y="228600"/>
                </a:cubicBezTo>
                <a:cubicBezTo>
                  <a:pt x="107046" y="220296"/>
                  <a:pt x="102867" y="203303"/>
                  <a:pt x="94574" y="198120"/>
                </a:cubicBezTo>
                <a:cubicBezTo>
                  <a:pt x="72685" y="184440"/>
                  <a:pt x="28768" y="184749"/>
                  <a:pt x="8214" y="182880"/>
                </a:cubicBezTo>
                <a:cubicBezTo>
                  <a:pt x="0" y="158239"/>
                  <a:pt x="917" y="168563"/>
                  <a:pt x="8214" y="132080"/>
                </a:cubicBezTo>
                <a:cubicBezTo>
                  <a:pt x="9264" y="126829"/>
                  <a:pt x="9508" y="120626"/>
                  <a:pt x="13294" y="116840"/>
                </a:cubicBezTo>
                <a:cubicBezTo>
                  <a:pt x="21928" y="108206"/>
                  <a:pt x="43774" y="96520"/>
                  <a:pt x="43774" y="96520"/>
                </a:cubicBezTo>
                <a:cubicBezTo>
                  <a:pt x="56206" y="59224"/>
                  <a:pt x="46361" y="73613"/>
                  <a:pt x="69174" y="50800"/>
                </a:cubicBezTo>
                <a:cubicBezTo>
                  <a:pt x="75451" y="31968"/>
                  <a:pt x="69174" y="38100"/>
                  <a:pt x="69174" y="355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374286" y="1239143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 </a:t>
            </a:r>
            <a:r>
              <a:rPr lang="ru-RU" sz="1000" dirty="0" smtClean="0"/>
              <a:t>(испытание типа)</a:t>
            </a:r>
          </a:p>
          <a:p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3а</a:t>
            </a:r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000" dirty="0" smtClean="0"/>
              <a:t>(испытание типа + анализ производства)</a:t>
            </a:r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1086254" y="1495817"/>
            <a:ext cx="360040" cy="936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446294" y="1495817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Скругленный прямоугольник 98"/>
          <p:cNvSpPr/>
          <p:nvPr/>
        </p:nvSpPr>
        <p:spPr>
          <a:xfrm>
            <a:off x="78142" y="1196752"/>
            <a:ext cx="4248472" cy="2808312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78142" y="764704"/>
            <a:ext cx="4248472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ДО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2276872"/>
            <a:ext cx="1368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23528" y="6237312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СПРАВОЧНО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ru-RU" b="1" dirty="0" smtClean="0">
                <a:solidFill>
                  <a:srgbClr val="FF0000"/>
                </a:solidFill>
              </a:rPr>
              <a:t> В РФ  в 80% случаев применялась схема 3</a:t>
            </a:r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077072"/>
            <a:ext cx="4212000" cy="203337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157192"/>
            <a:ext cx="1800200" cy="9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77071"/>
            <a:ext cx="1800200" cy="101737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077072"/>
            <a:ext cx="1850184" cy="100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5" y="5157192"/>
            <a:ext cx="1841683" cy="9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23528" y="6597352"/>
            <a:ext cx="8786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*анализ РАТЭК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642836" y="764704"/>
            <a:ext cx="4501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В РФ в подавляющем большинстве случаев при сертификации НВО применялась схема 3 (</a:t>
            </a:r>
            <a:r>
              <a:rPr lang="ru-RU" b="1" dirty="0" smtClean="0">
                <a:solidFill>
                  <a:srgbClr val="FF0000"/>
                </a:solidFill>
              </a:rPr>
              <a:t>испытание образцов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БЕЗ ВЫЕЗДА НА ПРОИЗВОДСТВО</a:t>
            </a:r>
            <a:r>
              <a:rPr lang="ru-RU" b="1" dirty="0" smtClean="0">
                <a:solidFill>
                  <a:schemeClr val="tx2"/>
                </a:solidFill>
              </a:rPr>
              <a:t>)</a:t>
            </a:r>
            <a:endParaRPr lang="ru-RU" sz="1400" dirty="0" smtClean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620688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Как в Европе (схема подтверждения соответствия для НВО)</a:t>
            </a:r>
            <a:r>
              <a:rPr lang="en-US" b="1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700808"/>
            <a:ext cx="2160240" cy="4032448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196752"/>
            <a:ext cx="2172637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В Европе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480049" y="1196752"/>
            <a:ext cx="3838325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РФ ДО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08934" y="1196752"/>
            <a:ext cx="2591049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РФ ПОСЛЕ </a:t>
            </a:r>
            <a:r>
              <a:rPr lang="ru-RU" b="1" dirty="0" smtClean="0">
                <a:solidFill>
                  <a:schemeClr val="tx2"/>
                </a:solidFill>
              </a:rPr>
              <a:t>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79512" y="1772816"/>
            <a:ext cx="2328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Схема А* (декларирование)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483768" y="1700808"/>
            <a:ext cx="3816424" cy="4032448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99792" y="1772816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Схема 3** </a:t>
            </a:r>
          </a:p>
          <a:p>
            <a:pPr algn="ctr"/>
            <a:r>
              <a:rPr lang="ru-RU" b="1" dirty="0" smtClean="0"/>
              <a:t>(сертификация)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79512" y="6309320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/>
              <a:t>* Схема А – внутренний производственный контроль</a:t>
            </a:r>
          </a:p>
          <a:p>
            <a:pPr algn="just"/>
            <a:r>
              <a:rPr lang="ru-RU" sz="1200" dirty="0" smtClean="0"/>
              <a:t>** Для сравнительного анализа были взяты две основные схемы из существовавших в РФ для серийного производства продукции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444208" y="1700808"/>
            <a:ext cx="2576264" cy="4032448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228184" y="177281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Схема 1С </a:t>
            </a:r>
          </a:p>
          <a:p>
            <a:pPr algn="ctr"/>
            <a:r>
              <a:rPr lang="ru-RU" b="1" dirty="0" smtClean="0"/>
              <a:t>(сертификация)</a:t>
            </a:r>
          </a:p>
        </p:txBody>
      </p:sp>
      <p:grpSp>
        <p:nvGrpSpPr>
          <p:cNvPr id="4" name="Группа 11"/>
          <p:cNvGrpSpPr/>
          <p:nvPr/>
        </p:nvGrpSpPr>
        <p:grpSpPr>
          <a:xfrm>
            <a:off x="2771800" y="2420888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Испытание образца в </a:t>
              </a:r>
              <a:r>
                <a:rPr lang="ru-RU" sz="1400" dirty="0" err="1" smtClean="0"/>
                <a:t>акк</a:t>
              </a:r>
              <a:r>
                <a:rPr lang="en-US" sz="1400" dirty="0" smtClean="0"/>
                <a:t>.</a:t>
              </a:r>
              <a:r>
                <a:rPr lang="ru-RU" sz="1400" dirty="0" smtClean="0"/>
                <a:t> лаборатории</a:t>
              </a:r>
              <a:endParaRPr lang="ru-RU" sz="1400" kern="1200" dirty="0"/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4499992" y="1772816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Схема 3а** </a:t>
            </a:r>
          </a:p>
          <a:p>
            <a:pPr algn="ctr"/>
            <a:r>
              <a:rPr lang="ru-RU" b="1" dirty="0" smtClean="0"/>
              <a:t>(сертификация)</a:t>
            </a:r>
          </a:p>
        </p:txBody>
      </p:sp>
      <p:grpSp>
        <p:nvGrpSpPr>
          <p:cNvPr id="31" name="Группа 11"/>
          <p:cNvGrpSpPr/>
          <p:nvPr/>
        </p:nvGrpSpPr>
        <p:grpSpPr>
          <a:xfrm>
            <a:off x="4572000" y="2420888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Испытание образца в </a:t>
              </a:r>
              <a:r>
                <a:rPr lang="ru-RU" sz="1400" dirty="0" err="1" smtClean="0"/>
                <a:t>акк</a:t>
              </a:r>
              <a:r>
                <a:rPr lang="en-US" sz="1400" dirty="0" smtClean="0"/>
                <a:t>.</a:t>
              </a:r>
              <a:r>
                <a:rPr lang="ru-RU" sz="1400" dirty="0" smtClean="0"/>
                <a:t> лаборатории</a:t>
              </a:r>
              <a:endParaRPr lang="ru-RU" sz="1400" kern="1200" dirty="0"/>
            </a:p>
          </p:txBody>
        </p:sp>
      </p:grpSp>
      <p:grpSp>
        <p:nvGrpSpPr>
          <p:cNvPr id="35" name="Группа 11"/>
          <p:cNvGrpSpPr/>
          <p:nvPr/>
        </p:nvGrpSpPr>
        <p:grpSpPr>
          <a:xfrm>
            <a:off x="6876256" y="2420888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Испытание образца в </a:t>
              </a:r>
              <a:r>
                <a:rPr lang="ru-RU" sz="1400" dirty="0" err="1" smtClean="0"/>
                <a:t>гос</a:t>
              </a:r>
              <a:r>
                <a:rPr lang="en-US" sz="1400" dirty="0" smtClean="0"/>
                <a:t>.</a:t>
              </a:r>
              <a:r>
                <a:rPr lang="ru-RU" sz="1400" dirty="0" smtClean="0"/>
                <a:t> лаборатории</a:t>
              </a:r>
              <a:endParaRPr lang="ru-RU" sz="1400" kern="1200" dirty="0"/>
            </a:p>
          </p:txBody>
        </p:sp>
      </p:grpSp>
      <p:grpSp>
        <p:nvGrpSpPr>
          <p:cNvPr id="46" name="Группа 11"/>
          <p:cNvGrpSpPr/>
          <p:nvPr/>
        </p:nvGrpSpPr>
        <p:grpSpPr>
          <a:xfrm>
            <a:off x="4572000" y="3212976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Анализ производства</a:t>
              </a:r>
              <a:endParaRPr lang="ru-RU" sz="1400" kern="1200" dirty="0"/>
            </a:p>
          </p:txBody>
        </p:sp>
      </p:grpSp>
      <p:grpSp>
        <p:nvGrpSpPr>
          <p:cNvPr id="54" name="Группа 11"/>
          <p:cNvGrpSpPr/>
          <p:nvPr/>
        </p:nvGrpSpPr>
        <p:grpSpPr>
          <a:xfrm>
            <a:off x="6876256" y="3212976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5" name="Скругленный прямоугольник 54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Анализ производства</a:t>
              </a:r>
              <a:endParaRPr lang="ru-RU" sz="1400" kern="1200" dirty="0"/>
            </a:p>
          </p:txBody>
        </p:sp>
      </p:grpSp>
      <p:grpSp>
        <p:nvGrpSpPr>
          <p:cNvPr id="60" name="Группа 11"/>
          <p:cNvGrpSpPr/>
          <p:nvPr/>
        </p:nvGrpSpPr>
        <p:grpSpPr>
          <a:xfrm>
            <a:off x="2771800" y="5013175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2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Испытание образца в </a:t>
              </a:r>
              <a:r>
                <a:rPr lang="ru-RU" sz="1400" dirty="0" err="1" smtClean="0"/>
                <a:t>акк</a:t>
              </a:r>
              <a:r>
                <a:rPr lang="en-US" sz="1400" dirty="0" smtClean="0"/>
                <a:t>.</a:t>
              </a:r>
              <a:r>
                <a:rPr lang="ru-RU" sz="1400" dirty="0" smtClean="0"/>
                <a:t> лаборатории</a:t>
              </a:r>
              <a:endParaRPr lang="ru-RU" sz="1400" kern="1200" dirty="0"/>
            </a:p>
          </p:txBody>
        </p:sp>
      </p:grpSp>
      <p:grpSp>
        <p:nvGrpSpPr>
          <p:cNvPr id="63" name="Группа 11"/>
          <p:cNvGrpSpPr/>
          <p:nvPr/>
        </p:nvGrpSpPr>
        <p:grpSpPr>
          <a:xfrm>
            <a:off x="4572000" y="5013175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4" name="Скругленный прямоугольник 63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Анализ производства</a:t>
              </a:r>
              <a:endParaRPr lang="ru-RU" sz="1400" kern="1200" dirty="0"/>
            </a:p>
          </p:txBody>
        </p:sp>
      </p:grpSp>
      <p:grpSp>
        <p:nvGrpSpPr>
          <p:cNvPr id="66" name="Группа 11"/>
          <p:cNvGrpSpPr/>
          <p:nvPr/>
        </p:nvGrpSpPr>
        <p:grpSpPr>
          <a:xfrm>
            <a:off x="6660232" y="5013175"/>
            <a:ext cx="2016224" cy="648073"/>
            <a:chOff x="4171214" y="107564"/>
            <a:chExt cx="2254237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7" name="Скругленный прямоугольник 66"/>
            <p:cNvSpPr/>
            <p:nvPr/>
          </p:nvSpPr>
          <p:spPr>
            <a:xfrm>
              <a:off x="4251722" y="107564"/>
              <a:ext cx="2173729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Скругленный прямоугольник 4"/>
            <p:cNvSpPr/>
            <p:nvPr/>
          </p:nvSpPr>
          <p:spPr>
            <a:xfrm>
              <a:off x="4171214" y="138947"/>
              <a:ext cx="2254237" cy="10087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Анализ производства</a:t>
              </a:r>
              <a:r>
                <a:rPr lang="en-US" sz="1400" dirty="0" smtClean="0"/>
                <a:t> </a:t>
              </a:r>
              <a:r>
                <a:rPr lang="ru-RU" sz="1400" dirty="0" smtClean="0"/>
                <a:t>и/или исп. образцов</a:t>
              </a:r>
              <a:endParaRPr lang="ru-RU" sz="1400" kern="1200" dirty="0"/>
            </a:p>
          </p:txBody>
        </p:sp>
      </p:grpSp>
      <p:cxnSp>
        <p:nvCxnSpPr>
          <p:cNvPr id="70" name="Прямая соединительная линия 69"/>
          <p:cNvCxnSpPr/>
          <p:nvPr/>
        </p:nvCxnSpPr>
        <p:spPr>
          <a:xfrm>
            <a:off x="179512" y="4869160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3851920" y="4725144"/>
            <a:ext cx="1368152" cy="2160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683568" y="4725144"/>
            <a:ext cx="1368152" cy="2160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7020272" y="4725144"/>
            <a:ext cx="1368152" cy="2160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6" name="Номер слайда 75"/>
          <p:cNvSpPr>
            <a:spLocks noGrp="1"/>
          </p:cNvSpPr>
          <p:nvPr>
            <p:ph type="sldNum" sz="quarter" idx="12"/>
          </p:nvPr>
        </p:nvSpPr>
        <p:spPr>
          <a:xfrm>
            <a:off x="6553200" y="6592267"/>
            <a:ext cx="2133600" cy="365125"/>
          </a:xfrm>
        </p:spPr>
        <p:txBody>
          <a:bodyPr/>
          <a:lstStyle/>
          <a:p>
            <a:fld id="{3F40943A-DC34-48D7-86DF-E6303C2657EF}" type="slidenum">
              <a:rPr lang="ru-RU" smtClean="0"/>
              <a:pPr/>
              <a:t>8</a:t>
            </a:fld>
            <a:endParaRPr lang="ru-RU" dirty="0"/>
          </a:p>
        </p:txBody>
      </p:sp>
      <p:grpSp>
        <p:nvGrpSpPr>
          <p:cNvPr id="77" name="Группа 11"/>
          <p:cNvGrpSpPr/>
          <p:nvPr/>
        </p:nvGrpSpPr>
        <p:grpSpPr>
          <a:xfrm>
            <a:off x="539552" y="2420888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8" name="Скругленный прямоугольник 77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9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Подготовка декларации</a:t>
              </a:r>
              <a:endParaRPr lang="ru-RU" sz="1400" kern="1200" dirty="0"/>
            </a:p>
          </p:txBody>
        </p:sp>
      </p:grpSp>
      <p:grpSp>
        <p:nvGrpSpPr>
          <p:cNvPr id="80" name="Группа 11"/>
          <p:cNvGrpSpPr/>
          <p:nvPr/>
        </p:nvGrpSpPr>
        <p:grpSpPr>
          <a:xfrm>
            <a:off x="539552" y="5013175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1" name="Скругленный прямоугольник 80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2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Рыночный контроль</a:t>
              </a:r>
              <a:endParaRPr lang="ru-RU" sz="1400" kern="1200" dirty="0"/>
            </a:p>
          </p:txBody>
        </p:sp>
      </p:grpSp>
      <p:grpSp>
        <p:nvGrpSpPr>
          <p:cNvPr id="83" name="Группа 11"/>
          <p:cNvGrpSpPr/>
          <p:nvPr/>
        </p:nvGrpSpPr>
        <p:grpSpPr>
          <a:xfrm>
            <a:off x="2771800" y="4005064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4" name="Скругленный прямоугольник 83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Выдача сертификата</a:t>
              </a:r>
              <a:endParaRPr lang="ru-RU" sz="1400" kern="1200" dirty="0"/>
            </a:p>
          </p:txBody>
        </p:sp>
      </p:grpSp>
      <p:grpSp>
        <p:nvGrpSpPr>
          <p:cNvPr id="86" name="Группа 11"/>
          <p:cNvGrpSpPr/>
          <p:nvPr/>
        </p:nvGrpSpPr>
        <p:grpSpPr>
          <a:xfrm>
            <a:off x="4572000" y="4005064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7" name="Скругленный прямоугольник 86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Выдача сертификата</a:t>
              </a:r>
              <a:endParaRPr lang="ru-RU" sz="1400" dirty="0"/>
            </a:p>
          </p:txBody>
        </p:sp>
      </p:grpSp>
      <p:grpSp>
        <p:nvGrpSpPr>
          <p:cNvPr id="89" name="Группа 11"/>
          <p:cNvGrpSpPr/>
          <p:nvPr/>
        </p:nvGrpSpPr>
        <p:grpSpPr>
          <a:xfrm>
            <a:off x="6876256" y="4005064"/>
            <a:ext cx="1512168" cy="648073"/>
            <a:chOff x="4412740" y="107564"/>
            <a:chExt cx="169067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0" name="Скругленный прямоугольник 89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Скругленный прямоугольник 4"/>
            <p:cNvSpPr/>
            <p:nvPr/>
          </p:nvSpPr>
          <p:spPr>
            <a:xfrm>
              <a:off x="4412740" y="138947"/>
              <a:ext cx="1690678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Выдача сертификата</a:t>
              </a:r>
              <a:endParaRPr lang="ru-RU" sz="1400" dirty="0"/>
            </a:p>
          </p:txBody>
        </p:sp>
      </p:grpSp>
      <p:sp>
        <p:nvSpPr>
          <p:cNvPr id="92" name="Овал 91"/>
          <p:cNvSpPr/>
          <p:nvPr/>
        </p:nvSpPr>
        <p:spPr>
          <a:xfrm>
            <a:off x="395536" y="2564904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2627784" y="2564904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4427984" y="2564904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5" name="Овал 94"/>
          <p:cNvSpPr/>
          <p:nvPr/>
        </p:nvSpPr>
        <p:spPr>
          <a:xfrm>
            <a:off x="6732240" y="2564904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4427984" y="3356992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7" name="Овал 96"/>
          <p:cNvSpPr/>
          <p:nvPr/>
        </p:nvSpPr>
        <p:spPr>
          <a:xfrm>
            <a:off x="6732240" y="3356992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8" name="Овал 97"/>
          <p:cNvSpPr/>
          <p:nvPr/>
        </p:nvSpPr>
        <p:spPr>
          <a:xfrm>
            <a:off x="2627784" y="4149080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9" name="Овал 98"/>
          <p:cNvSpPr/>
          <p:nvPr/>
        </p:nvSpPr>
        <p:spPr>
          <a:xfrm>
            <a:off x="4427984" y="4149080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00" name="Овал 99"/>
          <p:cNvSpPr/>
          <p:nvPr/>
        </p:nvSpPr>
        <p:spPr>
          <a:xfrm>
            <a:off x="6732240" y="4149080"/>
            <a:ext cx="360040" cy="360040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620688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НАСКОЛЬКО ВОЗРАСТУТ ЗАТРАТЫ</a:t>
            </a:r>
            <a:r>
              <a:rPr lang="en-US" b="1" dirty="0" smtClean="0">
                <a:solidFill>
                  <a:schemeClr val="tx2"/>
                </a:solidFill>
              </a:rPr>
              <a:t> (</a:t>
            </a:r>
            <a:r>
              <a:rPr lang="ru-RU" b="1" dirty="0" smtClean="0">
                <a:solidFill>
                  <a:schemeClr val="tx2"/>
                </a:solidFill>
              </a:rPr>
              <a:t>Выездной анализ производства)</a:t>
            </a:r>
            <a:r>
              <a:rPr lang="en-US" b="1" dirty="0" smtClean="0">
                <a:solidFill>
                  <a:schemeClr val="tx2"/>
                </a:solidFill>
              </a:rPr>
              <a:t>?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988840"/>
            <a:ext cx="4248472" cy="1656184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4248472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ДО</a:t>
            </a:r>
            <a:r>
              <a:rPr lang="ru-RU" b="1" dirty="0" smtClean="0">
                <a:solidFill>
                  <a:schemeClr val="tx2"/>
                </a:solidFill>
              </a:rPr>
              <a:t> 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4008" y="1988840"/>
            <a:ext cx="4248472" cy="1656184"/>
          </a:xfrm>
          <a:prstGeom prst="roundRect">
            <a:avLst>
              <a:gd name="adj" fmla="val 35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4008" y="1556792"/>
            <a:ext cx="4248472" cy="504056"/>
          </a:xfrm>
          <a:prstGeom prst="roundRect">
            <a:avLst>
              <a:gd name="adj" fmla="val 35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b="1" dirty="0" smtClean="0">
                <a:solidFill>
                  <a:srgbClr val="FF0000"/>
                </a:solidFill>
              </a:rPr>
              <a:t>ПОСЛЕ </a:t>
            </a:r>
            <a:r>
              <a:rPr lang="ru-RU" b="1" dirty="0" smtClean="0">
                <a:solidFill>
                  <a:schemeClr val="tx2"/>
                </a:solidFill>
              </a:rPr>
              <a:t>Технического регламента ТС НВО</a:t>
            </a:r>
            <a:endParaRPr lang="ru-RU" b="1" dirty="0">
              <a:solidFill>
                <a:schemeClr val="tx2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395536" y="2132856"/>
            <a:ext cx="1008112" cy="1071505"/>
            <a:chOff x="4496159" y="107564"/>
            <a:chExt cx="160725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527543" y="138947"/>
              <a:ext cx="1544493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Затраты на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/>
                <a:t>Сертифи</a:t>
              </a:r>
              <a:r>
                <a:rPr lang="en-US" sz="1400" kern="1200" dirty="0" smtClean="0"/>
                <a:t>-</a:t>
              </a:r>
              <a:r>
                <a:rPr lang="ru-RU" sz="1400" kern="1200" dirty="0" err="1" smtClean="0"/>
                <a:t>кацию</a:t>
              </a:r>
              <a:endParaRPr lang="ru-RU" sz="1400" kern="1200" dirty="0"/>
            </a:p>
          </p:txBody>
        </p:sp>
      </p:grpSp>
      <p:grpSp>
        <p:nvGrpSpPr>
          <p:cNvPr id="3" name="Группа 11"/>
          <p:cNvGrpSpPr/>
          <p:nvPr/>
        </p:nvGrpSpPr>
        <p:grpSpPr>
          <a:xfrm>
            <a:off x="1907704" y="2132856"/>
            <a:ext cx="1152128" cy="1071505"/>
            <a:chOff x="4496159" y="107564"/>
            <a:chExt cx="160725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4527543" y="138947"/>
              <a:ext cx="1544493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Затраты на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/>
                <a:t>Инспекци</a:t>
              </a:r>
              <a:r>
                <a:rPr lang="en-US" sz="1400" kern="1200" dirty="0" smtClean="0"/>
                <a:t>-</a:t>
              </a:r>
              <a:r>
                <a:rPr lang="ru-RU" sz="1400" kern="1200" dirty="0" err="1" smtClean="0"/>
                <a:t>онный</a:t>
              </a:r>
              <a:r>
                <a:rPr lang="ru-RU" sz="1400" kern="1200" dirty="0" smtClean="0"/>
                <a:t> контроль</a:t>
              </a:r>
              <a:endParaRPr lang="ru-RU" sz="1400" kern="1200" dirty="0"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1403648" y="2276872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+</a:t>
            </a:r>
            <a:endParaRPr lang="ru-RU" sz="4400" dirty="0"/>
          </a:p>
        </p:txBody>
      </p:sp>
      <p:grpSp>
        <p:nvGrpSpPr>
          <p:cNvPr id="4" name="Группа 11"/>
          <p:cNvGrpSpPr/>
          <p:nvPr/>
        </p:nvGrpSpPr>
        <p:grpSpPr>
          <a:xfrm>
            <a:off x="4716016" y="2132856"/>
            <a:ext cx="1008112" cy="1071505"/>
            <a:chOff x="4496159" y="107564"/>
            <a:chExt cx="160725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4527543" y="138947"/>
              <a:ext cx="1544493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Затраты на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/>
                <a:t>Сертифи</a:t>
              </a:r>
              <a:r>
                <a:rPr lang="en-US" sz="1400" kern="1200" dirty="0" smtClean="0"/>
                <a:t>-</a:t>
              </a:r>
              <a:r>
                <a:rPr lang="ru-RU" sz="1400" kern="1200" dirty="0" err="1" smtClean="0"/>
                <a:t>кацию</a:t>
              </a:r>
              <a:endParaRPr lang="ru-RU" sz="1400" kern="1200" dirty="0"/>
            </a:p>
          </p:txBody>
        </p:sp>
      </p:grpSp>
      <p:grpSp>
        <p:nvGrpSpPr>
          <p:cNvPr id="5" name="Группа 11"/>
          <p:cNvGrpSpPr/>
          <p:nvPr/>
        </p:nvGrpSpPr>
        <p:grpSpPr>
          <a:xfrm>
            <a:off x="6084168" y="2132856"/>
            <a:ext cx="1152128" cy="1071505"/>
            <a:chOff x="4496159" y="107564"/>
            <a:chExt cx="1607258" cy="107150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4527543" y="138947"/>
              <a:ext cx="1544493" cy="10087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Затраты на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err="1" smtClean="0"/>
                <a:t>Инспекци</a:t>
              </a:r>
              <a:r>
                <a:rPr lang="en-US" sz="1400" kern="1200" dirty="0" smtClean="0"/>
                <a:t>-</a:t>
              </a:r>
              <a:r>
                <a:rPr lang="ru-RU" sz="1400" kern="1200" dirty="0" err="1" smtClean="0"/>
                <a:t>онный</a:t>
              </a:r>
              <a:r>
                <a:rPr lang="ru-RU" sz="1400" kern="1200" dirty="0" smtClean="0"/>
                <a:t> контроль</a:t>
              </a:r>
              <a:endParaRPr lang="ru-RU" sz="1400" kern="1200" dirty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5652120" y="2276872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+</a:t>
            </a:r>
            <a:endParaRPr lang="ru-RU" sz="4400" dirty="0"/>
          </a:p>
        </p:txBody>
      </p:sp>
      <p:grpSp>
        <p:nvGrpSpPr>
          <p:cNvPr id="6" name="Группа 11"/>
          <p:cNvGrpSpPr/>
          <p:nvPr/>
        </p:nvGrpSpPr>
        <p:grpSpPr>
          <a:xfrm>
            <a:off x="7596336" y="2132856"/>
            <a:ext cx="1152128" cy="1071505"/>
            <a:chOff x="4496159" y="107564"/>
            <a:chExt cx="1607258" cy="1071505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4496159" y="107564"/>
              <a:ext cx="1607258" cy="1071505"/>
            </a:xfrm>
            <a:prstGeom prst="roundRect">
              <a:avLst>
                <a:gd name="adj" fmla="val 10000"/>
              </a:avLst>
            </a:prstGeom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4527543" y="138947"/>
              <a:ext cx="1544493" cy="1008739"/>
            </a:xfrm>
            <a:prstGeom prst="rect">
              <a:avLst/>
            </a:prstGeom>
            <a:sp3d>
              <a:bevelT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Затраты на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Выездной анализ</a:t>
              </a:r>
              <a:endParaRPr lang="ru-RU" sz="1400" kern="1200" dirty="0"/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7164288" y="2276872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+</a:t>
            </a:r>
            <a:endParaRPr lang="ru-RU" sz="4400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943A-DC34-48D7-86DF-E6303C2657E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1579</Words>
  <Application>Microsoft Office PowerPoint</Application>
  <PresentationFormat>Экран (4:3)</PresentationFormat>
  <Paragraphs>261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Порядок проведения анализа производства  ТР ТС НВО 004/2011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Онищук</dc:creator>
  <cp:lastModifiedBy>Накорчемная Валерия Владиславовна</cp:lastModifiedBy>
  <cp:revision>258</cp:revision>
  <dcterms:created xsi:type="dcterms:W3CDTF">2010-12-09T17:50:22Z</dcterms:created>
  <dcterms:modified xsi:type="dcterms:W3CDTF">2013-08-01T14:13:00Z</dcterms:modified>
</cp:coreProperties>
</file>