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5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0" r:id="rId2"/>
    <p:sldMasterId id="2147483751" r:id="rId3"/>
    <p:sldMasterId id="2147483775" r:id="rId4"/>
    <p:sldMasterId id="2147483790" r:id="rId5"/>
    <p:sldMasterId id="2147483805" r:id="rId6"/>
    <p:sldMasterId id="2147483816" r:id="rId7"/>
    <p:sldMasterId id="2147483864" r:id="rId8"/>
    <p:sldMasterId id="2147483870" r:id="rId9"/>
    <p:sldMasterId id="2147483874" r:id="rId10"/>
    <p:sldMasterId id="2147483876" r:id="rId11"/>
    <p:sldMasterId id="2147483885" r:id="rId12"/>
    <p:sldMasterId id="2147483889" r:id="rId13"/>
    <p:sldMasterId id="2147483908" r:id="rId14"/>
    <p:sldMasterId id="2147483921" r:id="rId15"/>
    <p:sldMasterId id="2147483956" r:id="rId16"/>
    <p:sldMasterId id="2147483961" r:id="rId17"/>
    <p:sldMasterId id="2147483974" r:id="rId18"/>
    <p:sldMasterId id="2147483988" r:id="rId19"/>
    <p:sldMasterId id="2147484015" r:id="rId20"/>
  </p:sldMasterIdLst>
  <p:notesMasterIdLst>
    <p:notesMasterId r:id="rId30"/>
  </p:notesMasterIdLst>
  <p:handoutMasterIdLst>
    <p:handoutMasterId r:id="rId31"/>
  </p:handoutMasterIdLst>
  <p:sldIdLst>
    <p:sldId id="2127" r:id="rId21"/>
    <p:sldId id="394" r:id="rId22"/>
    <p:sldId id="939" r:id="rId23"/>
    <p:sldId id="2123" r:id="rId24"/>
    <p:sldId id="2125" r:id="rId25"/>
    <p:sldId id="943" r:id="rId26"/>
    <p:sldId id="2109" r:id="rId27"/>
    <p:sldId id="2119" r:id="rId28"/>
    <p:sldId id="2122" r:id="rId29"/>
  </p:sldIdLst>
  <p:sldSz cx="9144000" cy="5143500" type="screen16x9"/>
  <p:notesSz cx="6888163" cy="100203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2C38C-A61F-4194-A85C-317A120F3A2C}">
          <p14:sldIdLst>
            <p14:sldId id="2127"/>
            <p14:sldId id="394"/>
            <p14:sldId id="939"/>
            <p14:sldId id="2123"/>
            <p14:sldId id="2125"/>
            <p14:sldId id="943"/>
            <p14:sldId id="2109"/>
            <p14:sldId id="2119"/>
            <p14:sldId id="21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zat Imanalieva" initials="A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B0A"/>
    <a:srgbClr val="001746"/>
    <a:srgbClr val="E4068F"/>
    <a:srgbClr val="B84A18"/>
    <a:srgbClr val="00B082"/>
    <a:srgbClr val="A3FFA1"/>
    <a:srgbClr val="A80672"/>
    <a:srgbClr val="001236"/>
    <a:srgbClr val="FFFF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4249" autoAdjust="0"/>
  </p:normalViewPr>
  <p:slideViewPr>
    <p:cSldViewPr snapToObjects="1">
      <p:cViewPr varScale="1">
        <p:scale>
          <a:sx n="156" d="100"/>
          <a:sy n="156" d="100"/>
        </p:scale>
        <p:origin x="-69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51" d="100"/>
          <a:sy n="51" d="100"/>
        </p:scale>
        <p:origin x="2988" y="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6602353" y="334010"/>
            <a:ext cx="285811" cy="5010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226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97" y="0"/>
            <a:ext cx="2984871" cy="5010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966"/>
            <a:ext cx="2984871" cy="5010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97" y="9516966"/>
            <a:ext cx="2984871" cy="5010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935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5.xml"/><Relationship Id="rId4" Type="http://schemas.openxmlformats.org/officeDocument/2006/relationships/hyperlink" Target="https://twitter.com/" TargetMode="Externa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69775" y="1290917"/>
            <a:ext cx="2208359" cy="1230406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37386" y="1290917"/>
            <a:ext cx="2208359" cy="1230406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4997" y="1290917"/>
            <a:ext cx="2208359" cy="1230406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52108" y="1110996"/>
            <a:ext cx="1668390" cy="141032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994956" y="1110996"/>
            <a:ext cx="1668390" cy="141032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737804" y="1110996"/>
            <a:ext cx="1668390" cy="141032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480653" y="1110996"/>
            <a:ext cx="1668390" cy="1410327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223500" y="1110996"/>
            <a:ext cx="1668390" cy="141032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5590" y="143589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22006" y="143589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818422" y="143589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25590" y="2446734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322006" y="2446734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818422" y="2446734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xmlns="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25590" y="345757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322006" y="345757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xmlns="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818422" y="345757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9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84819" y="141160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506236" y="141160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xmlns="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27654" y="141160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749071" y="1411605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84819" y="259032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="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506236" y="259032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627654" y="259032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749071" y="2590323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xmlns="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84819" y="3769042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506236" y="3769042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xmlns="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627654" y="3769042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749071" y="3769042"/>
            <a:ext cx="714282" cy="714375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9539" y="12503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6662" y="12503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099539" y="30791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856662" y="30791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2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9539" y="12503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099539" y="3079123"/>
            <a:ext cx="1371089" cy="137126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lIns="34281" tIns="17140" rIns="34281" bIns="17140" anchor="t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273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98763" y="1321398"/>
            <a:ext cx="1862128" cy="2514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60211" y="1321398"/>
            <a:ext cx="1862128" cy="2514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21660" y="1321398"/>
            <a:ext cx="1862128" cy="2514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83109" y="1321398"/>
            <a:ext cx="1862128" cy="25146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98763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60211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21660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83109" y="1203887"/>
            <a:ext cx="1862128" cy="3346933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83089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44538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605987" y="1203887"/>
            <a:ext cx="1862128" cy="334693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2113" y="898284"/>
            <a:ext cx="1862128" cy="292404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69707" y="898284"/>
            <a:ext cx="1862128" cy="292404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27300" y="898284"/>
            <a:ext cx="1862128" cy="292404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84893" y="898284"/>
            <a:ext cx="1862128" cy="2924043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4869" y="1371599"/>
            <a:ext cx="1761354" cy="1099298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32505" y="1371599"/>
            <a:ext cx="1761354" cy="1099298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750141" y="1371599"/>
            <a:ext cx="1761354" cy="1099298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67776" y="1371599"/>
            <a:ext cx="1761354" cy="1099298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39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77821" y="1518391"/>
            <a:ext cx="2131238" cy="133015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496297" y="1518391"/>
            <a:ext cx="2131238" cy="133015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714773" y="1518391"/>
            <a:ext cx="2131239" cy="133015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6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05878" y="867335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76212" y="867335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46545" y="867335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16878" y="867335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3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53773" y="927846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24106" y="927846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594439" y="927846"/>
            <a:ext cx="18957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22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23" y="1152665"/>
            <a:ext cx="39730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93848" y="1152665"/>
            <a:ext cx="3973088" cy="283817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20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2940" y="332814"/>
            <a:ext cx="6609228" cy="4205568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84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0358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997598" y="0"/>
            <a:ext cx="7146402" cy="51435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 lIns="34281" tIns="17140" rIns="34281" bIns="17140"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10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6401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750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3099" y="2220095"/>
            <a:ext cx="1026610" cy="703310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8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3985694" cy="51435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3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16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820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4220" y="2712816"/>
            <a:ext cx="960796" cy="1157052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1901" y="377689"/>
            <a:ext cx="1402185" cy="1391764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77543" y="3346453"/>
            <a:ext cx="1402185" cy="813586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520" y="2798255"/>
            <a:ext cx="923919" cy="904062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393" y="3877607"/>
            <a:ext cx="1496787" cy="841943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889" y="780828"/>
            <a:ext cx="1496787" cy="841943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5199" y="2706222"/>
            <a:ext cx="1496787" cy="1020705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37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29ECCF-26E4-460B-B63D-0178A5C20500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2" tIns="17124" rIns="34252" bIns="1712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83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8684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6402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2" tIns="17124" rIns="34252" bIns="1712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750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2" tIns="17124" rIns="34252" bIns="1712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3099" y="2220095"/>
            <a:ext cx="1026610" cy="703310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2" tIns="17124" rIns="34252" bIns="1712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3985694" cy="51435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2" tIns="17124" rIns="34252" bIns="1712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20431" y="188442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xmlns="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33067" y="213433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xmlns="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60143" y="3216653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xmlns="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2584601" y="2315332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xmlns="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603767" y="3417816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xmlns="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80144" y="4496571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588854" y="1456085"/>
            <a:ext cx="3966292" cy="2231330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65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xmlns="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46493" y="-1514933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xmlns="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99025" y="-44554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xmlns="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251557" y="623834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xmlns="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319445" y="-1103024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xmlns="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71977" y="-33640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xmlns="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30321" y="102411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xmlns="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83845" y="208834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3481" y="-793688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xmlns="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066014" y="275695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xmlns="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18546" y="134507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xmlns="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76890" y="240283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xmlns="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930414" y="3467068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xmlns="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492838" y="-111798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xmlns="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168301" y="-17339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xmlns="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296580" y="-85482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xmlns="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378883" y="8976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xmlns="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054344" y="103435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xmlns="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2961959" y="-5149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xmlns="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286498" y="42964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xmlns="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388965" y="137423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xmlns="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064429" y="231882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xmlns="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206887" y="-5149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xmlns="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531424" y="42964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xmlns="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855963" y="137423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xmlns="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80500" y="231882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xmlns="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494964" y="326342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254350" y="-39836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xmlns="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78887" y="54623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xmlns="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903424" y="1490823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xmlns="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227960" y="2435415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xmlns="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52497" y="338000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xmlns="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122966" y="432460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xmlns="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710057" y="61026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xmlns="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034594" y="155486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xmlns="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359130" y="249945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xmlns="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683667" y="344404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xmlns="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008204" y="438864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xmlns="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7761453" y="184205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xmlns="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6085990" y="278664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xmlns="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4410529" y="373124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xmlns="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2735066" y="467583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xmlns="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7902539" y="302836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xmlns="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6227076" y="397296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xmlns="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4551613" y="49175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xmlns="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8288727" y="4098015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xmlns="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6613264" y="504261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52" tIns="17124" rIns="34252" bIns="17124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FC4756-A1C2-44BF-ABD8-7A6C5BF9D22D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4" tIns="17120" rIns="34244" bIns="171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38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4220" y="2712816"/>
            <a:ext cx="960796" cy="1157052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1904" y="377689"/>
            <a:ext cx="1402185" cy="1391764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77546" y="3346453"/>
            <a:ext cx="1402185" cy="813586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523" y="2798255"/>
            <a:ext cx="923919" cy="904062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393" y="3877610"/>
            <a:ext cx="1496787" cy="841943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889" y="780831"/>
            <a:ext cx="1496787" cy="841943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5199" y="2706222"/>
            <a:ext cx="1496787" cy="1020705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44" tIns="17120" rIns="34244" bIns="1712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210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5EDC9F4-A7C4-4676-AB6E-7148F85809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22823488"/>
              <a:gd name="connsiteY0" fmla="*/ 0 h 13716000"/>
              <a:gd name="connsiteX1" fmla="*/ 22823488 w 22823488"/>
              <a:gd name="connsiteY1" fmla="*/ 0 h 13716000"/>
              <a:gd name="connsiteX2" fmla="*/ 22823488 w 22823488"/>
              <a:gd name="connsiteY2" fmla="*/ 13716000 h 13716000"/>
              <a:gd name="connsiteX3" fmla="*/ 0 w 2282348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488" h="13716000">
                <a:moveTo>
                  <a:pt x="0" y="0"/>
                </a:moveTo>
                <a:lnTo>
                  <a:pt x="22823488" y="0"/>
                </a:lnTo>
                <a:lnTo>
                  <a:pt x="2282348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206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13" y="485775"/>
            <a:ext cx="3985693" cy="4143375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E0F4C81-9939-41D0-86EF-EA52E53D1D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20458" y="839862"/>
            <a:ext cx="1903095" cy="1903343"/>
          </a:xfrm>
          <a:custGeom>
            <a:avLst/>
            <a:gdLst>
              <a:gd name="connsiteX0" fmla="*/ 2537791 w 5075582"/>
              <a:gd name="connsiteY0" fmla="*/ 0 h 5075582"/>
              <a:gd name="connsiteX1" fmla="*/ 5075582 w 5075582"/>
              <a:gd name="connsiteY1" fmla="*/ 2537791 h 5075582"/>
              <a:gd name="connsiteX2" fmla="*/ 2537791 w 5075582"/>
              <a:gd name="connsiteY2" fmla="*/ 5075582 h 5075582"/>
              <a:gd name="connsiteX3" fmla="*/ 0 w 5075582"/>
              <a:gd name="connsiteY3" fmla="*/ 2537791 h 5075582"/>
              <a:gd name="connsiteX4" fmla="*/ 2537791 w 5075582"/>
              <a:gd name="connsiteY4" fmla="*/ 0 h 50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82" h="5075582">
                <a:moveTo>
                  <a:pt x="2537791" y="0"/>
                </a:moveTo>
                <a:cubicBezTo>
                  <a:pt x="3939374" y="0"/>
                  <a:pt x="5075582" y="1136208"/>
                  <a:pt x="5075582" y="2537791"/>
                </a:cubicBezTo>
                <a:cubicBezTo>
                  <a:pt x="5075582" y="3939374"/>
                  <a:pt x="3939374" y="5075582"/>
                  <a:pt x="2537791" y="5075582"/>
                </a:cubicBezTo>
                <a:cubicBezTo>
                  <a:pt x="1136208" y="5075582"/>
                  <a:pt x="0" y="3939374"/>
                  <a:pt x="0" y="2537791"/>
                </a:cubicBezTo>
                <a:cubicBezTo>
                  <a:pt x="0" y="1136208"/>
                  <a:pt x="1136208" y="0"/>
                  <a:pt x="25377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57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90EE7DA-954F-470F-B4FB-970B1042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94653" y="811968"/>
            <a:ext cx="2354705" cy="3519577"/>
          </a:xfrm>
          <a:custGeom>
            <a:avLst/>
            <a:gdLst>
              <a:gd name="connsiteX0" fmla="*/ 0 w 6280030"/>
              <a:gd name="connsiteY0" fmla="*/ 0 h 9385539"/>
              <a:gd name="connsiteX1" fmla="*/ 6280030 w 6280030"/>
              <a:gd name="connsiteY1" fmla="*/ 0 h 9385539"/>
              <a:gd name="connsiteX2" fmla="*/ 6280030 w 6280030"/>
              <a:gd name="connsiteY2" fmla="*/ 9385539 h 9385539"/>
              <a:gd name="connsiteX3" fmla="*/ 0 w 6280030"/>
              <a:gd name="connsiteY3" fmla="*/ 9385539 h 9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0030" h="9385539">
                <a:moveTo>
                  <a:pt x="0" y="0"/>
                </a:moveTo>
                <a:lnTo>
                  <a:pt x="6280030" y="0"/>
                </a:lnTo>
                <a:lnTo>
                  <a:pt x="6280030" y="9385539"/>
                </a:lnTo>
                <a:lnTo>
                  <a:pt x="0" y="938553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dist="266700" dir="2700000" algn="tl" rotWithShape="0">
              <a:prstClr val="black">
                <a:alpha val="23000"/>
              </a:prstClr>
            </a:outerShdw>
          </a:effectLst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2246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80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2591" y="485775"/>
            <a:ext cx="5845102" cy="4143375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2B06C0-CBE8-405B-8A49-1EDA08527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75113" y="776378"/>
            <a:ext cx="2607602" cy="3687792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13DB9B-D378-4E6B-8FA4-452DF397F2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3985694" cy="5143500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588854" y="1456085"/>
            <a:ext cx="3966292" cy="2231330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39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xmlns="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492838" y="-111798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xmlns="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168301" y="-17339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xmlns="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296580" y="-85482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xmlns="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378883" y="8976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xmlns="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054344" y="103435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xmlns="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2961959" y="-5149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xmlns="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286498" y="42964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xmlns="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388965" y="137423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xmlns="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064429" y="231882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xmlns="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206887" y="-5149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xmlns="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531424" y="42964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xmlns="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855963" y="137423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xmlns="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80500" y="231882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xmlns="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494964" y="326342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254350" y="-39836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xmlns="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78887" y="54623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xmlns="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903424" y="1490823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xmlns="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227960" y="2435415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xmlns="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52497" y="338000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xmlns="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122966" y="432460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xmlns="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710057" y="61026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xmlns="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034594" y="1554864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xmlns="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359130" y="249945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xmlns="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683667" y="344404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xmlns="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008204" y="438864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xmlns="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7761453" y="1842057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xmlns="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6085990" y="2786649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xmlns="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4410529" y="3731241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xmlns="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2735066" y="4675836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xmlns="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7902539" y="3028368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xmlns="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6227076" y="397296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xmlns="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4551613" y="4917552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xmlns="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8288727" y="4098015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xmlns="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6613264" y="5042610"/>
            <a:ext cx="2462755" cy="1385481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20431" y="188442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xmlns="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33067" y="213433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xmlns="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60143" y="3216653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xmlns="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2584601" y="2315332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xmlns="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603767" y="3417816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xmlns="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80144" y="4496571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xmlns="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46493" y="-1514933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xmlns="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99025" y="-44554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xmlns="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251557" y="623834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xmlns="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319445" y="-1103024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xmlns="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71977" y="-33640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xmlns="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30321" y="102411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xmlns="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83845" y="208834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xmlns="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3481" y="-793688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xmlns="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066014" y="275695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xmlns="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18546" y="134507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xmlns="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76890" y="2402839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xmlns="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930414" y="3467068"/>
            <a:ext cx="2979934" cy="167643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lIns="34237" tIns="17116" rIns="34237" bIns="17116" anchor="ctr">
            <a:noAutofit/>
          </a:bodyPr>
          <a:lstStyle>
            <a:lvl1pPr algn="ctr"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29ECCF-26E4-460B-B63D-0178A5C20500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37" tIns="17116" rIns="34237" bIns="171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0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6402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750" y="2220095"/>
            <a:ext cx="1026611" cy="703310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3099" y="2220095"/>
            <a:ext cx="1026610" cy="703310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31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3985694" cy="51435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37" tIns="17116" rIns="34237" bIns="17116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1940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113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23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13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160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7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4853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567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84B905-8BF0-4A76-9E10-57BE3387F891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78" y="792963"/>
            <a:ext cx="3528553" cy="3529013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569" y="792963"/>
            <a:ext cx="3528553" cy="3529013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1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582216"/>
            <a:ext cx="3892383" cy="3986212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10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47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-6332934"/>
            <a:ext cx="7971387" cy="10962084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500064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708" y="700094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7048" y="700094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8387" y="700094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9726" y="700094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5708" y="2786069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67048" y="2786069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8387" y="2786069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29726" y="2786069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894882"/>
            <a:ext cx="1856070" cy="1553766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894882"/>
            <a:ext cx="1856070" cy="1553766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2694852"/>
            <a:ext cx="1856070" cy="1553766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2694852"/>
            <a:ext cx="1856070" cy="1553766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14" y="485775"/>
            <a:ext cx="3985693" cy="4143375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8" y="2571750"/>
            <a:ext cx="1979103" cy="20574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104" y="485775"/>
            <a:ext cx="2006590" cy="2085975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3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485775"/>
            <a:ext cx="7971387" cy="4657725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07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2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B5C310A-868F-4549-AAED-53A84764F0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6374" y="485775"/>
            <a:ext cx="2547077" cy="4143375"/>
          </a:xfrm>
          <a:custGeom>
            <a:avLst/>
            <a:gdLst>
              <a:gd name="connsiteX0" fmla="*/ 195574 w 6793091"/>
              <a:gd name="connsiteY0" fmla="*/ 0 h 11049001"/>
              <a:gd name="connsiteX1" fmla="*/ 6793091 w 6793091"/>
              <a:gd name="connsiteY1" fmla="*/ 0 h 11049001"/>
              <a:gd name="connsiteX2" fmla="*/ 6793091 w 6793091"/>
              <a:gd name="connsiteY2" fmla="*/ 11049000 h 11049001"/>
              <a:gd name="connsiteX3" fmla="*/ 195574 w 6793091"/>
              <a:gd name="connsiteY3" fmla="*/ 11049001 h 11049001"/>
              <a:gd name="connsiteX4" fmla="*/ 0 w 6793091"/>
              <a:gd name="connsiteY4" fmla="*/ 10853427 h 11049001"/>
              <a:gd name="connsiteX5" fmla="*/ 0 w 6793091"/>
              <a:gd name="connsiteY5" fmla="*/ 195573 h 11049001"/>
              <a:gd name="connsiteX6" fmla="*/ 195574 w 6793091"/>
              <a:gd name="connsiteY6" fmla="*/ 0 h 110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3091" h="11049001">
                <a:moveTo>
                  <a:pt x="195574" y="0"/>
                </a:moveTo>
                <a:lnTo>
                  <a:pt x="6793091" y="0"/>
                </a:lnTo>
                <a:lnTo>
                  <a:pt x="6793091" y="11049000"/>
                </a:lnTo>
                <a:lnTo>
                  <a:pt x="195574" y="11049001"/>
                </a:lnTo>
                <a:cubicBezTo>
                  <a:pt x="87561" y="11049001"/>
                  <a:pt x="0" y="10961439"/>
                  <a:pt x="0" y="10853427"/>
                </a:cubicBezTo>
                <a:lnTo>
                  <a:pt x="0" y="195573"/>
                </a:lnTo>
                <a:cubicBezTo>
                  <a:pt x="0" y="87561"/>
                  <a:pt x="87561" y="0"/>
                  <a:pt x="19557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marR="0" indent="0" algn="ctr" defTabSz="6844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6844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>
                <a:solidFill>
                  <a:schemeClr val="bg1"/>
                </a:solidFill>
              </a:rPr>
              <a:t>Вставка рисунка</a:t>
            </a: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D89274D-46F1-404F-9A1F-832329A5B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452" y="784185"/>
            <a:ext cx="3272548" cy="3575133"/>
          </a:xfrm>
          <a:custGeom>
            <a:avLst/>
            <a:gdLst>
              <a:gd name="connsiteX0" fmla="*/ 251277 w 8727931"/>
              <a:gd name="connsiteY0" fmla="*/ 0 h 9533687"/>
              <a:gd name="connsiteX1" fmla="*/ 8727931 w 8727931"/>
              <a:gd name="connsiteY1" fmla="*/ 0 h 9533687"/>
              <a:gd name="connsiteX2" fmla="*/ 8727931 w 8727931"/>
              <a:gd name="connsiteY2" fmla="*/ 9533687 h 9533687"/>
              <a:gd name="connsiteX3" fmla="*/ 251277 w 8727931"/>
              <a:gd name="connsiteY3" fmla="*/ 9533687 h 9533687"/>
              <a:gd name="connsiteX4" fmla="*/ 0 w 8727931"/>
              <a:gd name="connsiteY4" fmla="*/ 9282410 h 9533687"/>
              <a:gd name="connsiteX5" fmla="*/ 0 w 8727931"/>
              <a:gd name="connsiteY5" fmla="*/ 251277 h 9533687"/>
              <a:gd name="connsiteX6" fmla="*/ 251277 w 8727931"/>
              <a:gd name="connsiteY6" fmla="*/ 0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7931" h="9533687">
                <a:moveTo>
                  <a:pt x="251277" y="0"/>
                </a:moveTo>
                <a:lnTo>
                  <a:pt x="8727931" y="0"/>
                </a:lnTo>
                <a:lnTo>
                  <a:pt x="8727931" y="9533687"/>
                </a:lnTo>
                <a:lnTo>
                  <a:pt x="251277" y="9533687"/>
                </a:lnTo>
                <a:cubicBezTo>
                  <a:pt x="112501" y="9533687"/>
                  <a:pt x="0" y="9421186"/>
                  <a:pt x="0" y="9282410"/>
                </a:cubicBezTo>
                <a:lnTo>
                  <a:pt x="0" y="251277"/>
                </a:lnTo>
                <a:cubicBezTo>
                  <a:pt x="0" y="112501"/>
                  <a:pt x="112501" y="0"/>
                  <a:pt x="2512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E12FE6D-78FE-4F42-A970-BF00C9D8B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784185"/>
            <a:ext cx="3272548" cy="3575133"/>
          </a:xfrm>
          <a:custGeom>
            <a:avLst/>
            <a:gdLst>
              <a:gd name="connsiteX0" fmla="*/ 0 w 8727931"/>
              <a:gd name="connsiteY0" fmla="*/ 0 h 9533687"/>
              <a:gd name="connsiteX1" fmla="*/ 8476653 w 8727931"/>
              <a:gd name="connsiteY1" fmla="*/ 0 h 9533687"/>
              <a:gd name="connsiteX2" fmla="*/ 8727931 w 8727931"/>
              <a:gd name="connsiteY2" fmla="*/ 251277 h 9533687"/>
              <a:gd name="connsiteX3" fmla="*/ 8727931 w 8727931"/>
              <a:gd name="connsiteY3" fmla="*/ 9282410 h 9533687"/>
              <a:gd name="connsiteX4" fmla="*/ 8476653 w 8727931"/>
              <a:gd name="connsiteY4" fmla="*/ 9533687 h 9533687"/>
              <a:gd name="connsiteX5" fmla="*/ 0 w 8727931"/>
              <a:gd name="connsiteY5" fmla="*/ 9533687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931" h="9533687">
                <a:moveTo>
                  <a:pt x="0" y="0"/>
                </a:moveTo>
                <a:lnTo>
                  <a:pt x="8476653" y="0"/>
                </a:lnTo>
                <a:cubicBezTo>
                  <a:pt x="8615429" y="0"/>
                  <a:pt x="8727931" y="112501"/>
                  <a:pt x="8727931" y="251277"/>
                </a:cubicBezTo>
                <a:lnTo>
                  <a:pt x="8727931" y="9282410"/>
                </a:lnTo>
                <a:cubicBezTo>
                  <a:pt x="8727931" y="9421186"/>
                  <a:pt x="8615429" y="9533687"/>
                  <a:pt x="8476653" y="9533687"/>
                </a:cubicBezTo>
                <a:lnTo>
                  <a:pt x="0" y="95336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03FC9EE-4B68-4F52-9EE6-F0F1AA1A4C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26382" y="1342105"/>
            <a:ext cx="1472209" cy="2124251"/>
          </a:xfrm>
          <a:custGeom>
            <a:avLst/>
            <a:gdLst>
              <a:gd name="connsiteX0" fmla="*/ 102872 w 3926403"/>
              <a:gd name="connsiteY0" fmla="*/ 0 h 5664669"/>
              <a:gd name="connsiteX1" fmla="*/ 3823531 w 3926403"/>
              <a:gd name="connsiteY1" fmla="*/ 0 h 5664669"/>
              <a:gd name="connsiteX2" fmla="*/ 3926403 w 3926403"/>
              <a:gd name="connsiteY2" fmla="*/ 102872 h 5664669"/>
              <a:gd name="connsiteX3" fmla="*/ 3926403 w 3926403"/>
              <a:gd name="connsiteY3" fmla="*/ 5561797 h 5664669"/>
              <a:gd name="connsiteX4" fmla="*/ 3823531 w 3926403"/>
              <a:gd name="connsiteY4" fmla="*/ 5664669 h 5664669"/>
              <a:gd name="connsiteX5" fmla="*/ 102872 w 3926403"/>
              <a:gd name="connsiteY5" fmla="*/ 5664669 h 5664669"/>
              <a:gd name="connsiteX6" fmla="*/ 0 w 3926403"/>
              <a:gd name="connsiteY6" fmla="*/ 5561797 h 5664669"/>
              <a:gd name="connsiteX7" fmla="*/ 0 w 3926403"/>
              <a:gd name="connsiteY7" fmla="*/ 102872 h 5664669"/>
              <a:gd name="connsiteX8" fmla="*/ 102872 w 3926403"/>
              <a:gd name="connsiteY8" fmla="*/ 0 h 56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566466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5561797"/>
                </a:lnTo>
                <a:cubicBezTo>
                  <a:pt x="3926403" y="5618612"/>
                  <a:pt x="3880346" y="5664669"/>
                  <a:pt x="3823531" y="5664669"/>
                </a:cubicBezTo>
                <a:lnTo>
                  <a:pt x="102872" y="5664669"/>
                </a:lnTo>
                <a:cubicBezTo>
                  <a:pt x="46057" y="5664669"/>
                  <a:pt x="0" y="5618612"/>
                  <a:pt x="0" y="556179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8A49D040-7743-4D16-B377-5B78AF4A7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64468" y="225006"/>
            <a:ext cx="1472209" cy="1820148"/>
          </a:xfrm>
          <a:custGeom>
            <a:avLst/>
            <a:gdLst>
              <a:gd name="connsiteX0" fmla="*/ 102872 w 3926403"/>
              <a:gd name="connsiteY0" fmla="*/ 0 h 4853729"/>
              <a:gd name="connsiteX1" fmla="*/ 3823531 w 3926403"/>
              <a:gd name="connsiteY1" fmla="*/ 0 h 4853729"/>
              <a:gd name="connsiteX2" fmla="*/ 3926403 w 3926403"/>
              <a:gd name="connsiteY2" fmla="*/ 102872 h 4853729"/>
              <a:gd name="connsiteX3" fmla="*/ 3926403 w 3926403"/>
              <a:gd name="connsiteY3" fmla="*/ 4750857 h 4853729"/>
              <a:gd name="connsiteX4" fmla="*/ 3823531 w 3926403"/>
              <a:gd name="connsiteY4" fmla="*/ 4853729 h 4853729"/>
              <a:gd name="connsiteX5" fmla="*/ 102872 w 3926403"/>
              <a:gd name="connsiteY5" fmla="*/ 4853729 h 4853729"/>
              <a:gd name="connsiteX6" fmla="*/ 0 w 3926403"/>
              <a:gd name="connsiteY6" fmla="*/ 4750857 h 4853729"/>
              <a:gd name="connsiteX7" fmla="*/ 0 w 3926403"/>
              <a:gd name="connsiteY7" fmla="*/ 102872 h 4853729"/>
              <a:gd name="connsiteX8" fmla="*/ 102872 w 3926403"/>
              <a:gd name="connsiteY8" fmla="*/ 0 h 48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485372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4750857"/>
                </a:lnTo>
                <a:cubicBezTo>
                  <a:pt x="3926403" y="4807672"/>
                  <a:pt x="3880346" y="4853729"/>
                  <a:pt x="3823531" y="4853729"/>
                </a:cubicBezTo>
                <a:lnTo>
                  <a:pt x="102872" y="4853729"/>
                </a:lnTo>
                <a:cubicBezTo>
                  <a:pt x="46057" y="4853729"/>
                  <a:pt x="0" y="4807672"/>
                  <a:pt x="0" y="475085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C9DC3289-DAAE-42C2-B177-1F3B4B3B04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555" y="984243"/>
            <a:ext cx="1472209" cy="1457285"/>
          </a:xfrm>
          <a:custGeom>
            <a:avLst/>
            <a:gdLst>
              <a:gd name="connsiteX0" fmla="*/ 101816 w 3926403"/>
              <a:gd name="connsiteY0" fmla="*/ 0 h 3886092"/>
              <a:gd name="connsiteX1" fmla="*/ 3824587 w 3926403"/>
              <a:gd name="connsiteY1" fmla="*/ 0 h 3886092"/>
              <a:gd name="connsiteX2" fmla="*/ 3926403 w 3926403"/>
              <a:gd name="connsiteY2" fmla="*/ 101816 h 3886092"/>
              <a:gd name="connsiteX3" fmla="*/ 3926403 w 3926403"/>
              <a:gd name="connsiteY3" fmla="*/ 3784276 h 3886092"/>
              <a:gd name="connsiteX4" fmla="*/ 3824587 w 3926403"/>
              <a:gd name="connsiteY4" fmla="*/ 3886092 h 3886092"/>
              <a:gd name="connsiteX5" fmla="*/ 101816 w 3926403"/>
              <a:gd name="connsiteY5" fmla="*/ 3886092 h 3886092"/>
              <a:gd name="connsiteX6" fmla="*/ 0 w 3926403"/>
              <a:gd name="connsiteY6" fmla="*/ 3784276 h 3886092"/>
              <a:gd name="connsiteX7" fmla="*/ 0 w 3926403"/>
              <a:gd name="connsiteY7" fmla="*/ 101816 h 3886092"/>
              <a:gd name="connsiteX8" fmla="*/ 101816 w 3926403"/>
              <a:gd name="connsiteY8" fmla="*/ 0 h 38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886092">
                <a:moveTo>
                  <a:pt x="101816" y="0"/>
                </a:moveTo>
                <a:lnTo>
                  <a:pt x="3824587" y="0"/>
                </a:lnTo>
                <a:cubicBezTo>
                  <a:pt x="3880817" y="0"/>
                  <a:pt x="3926403" y="45585"/>
                  <a:pt x="3926403" y="101816"/>
                </a:cubicBezTo>
                <a:lnTo>
                  <a:pt x="3926403" y="3784276"/>
                </a:lnTo>
                <a:cubicBezTo>
                  <a:pt x="3926403" y="3840507"/>
                  <a:pt x="3880817" y="3886092"/>
                  <a:pt x="3824587" y="3886092"/>
                </a:cubicBezTo>
                <a:lnTo>
                  <a:pt x="101816" y="3886092"/>
                </a:lnTo>
                <a:cubicBezTo>
                  <a:pt x="45585" y="3886092"/>
                  <a:pt x="0" y="3840507"/>
                  <a:pt x="0" y="3784276"/>
                </a:cubicBezTo>
                <a:lnTo>
                  <a:pt x="0" y="101816"/>
                </a:lnTo>
                <a:cubicBezTo>
                  <a:pt x="0" y="45585"/>
                  <a:pt x="45585" y="0"/>
                  <a:pt x="1018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824DCF8-6488-4312-B93E-BDAE05E1B6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2555" y="3144671"/>
            <a:ext cx="1472209" cy="1021685"/>
          </a:xfrm>
          <a:custGeom>
            <a:avLst/>
            <a:gdLst>
              <a:gd name="connsiteX0" fmla="*/ 71382 w 3926403"/>
              <a:gd name="connsiteY0" fmla="*/ 0 h 2724492"/>
              <a:gd name="connsiteX1" fmla="*/ 3855021 w 3926403"/>
              <a:gd name="connsiteY1" fmla="*/ 0 h 2724492"/>
              <a:gd name="connsiteX2" fmla="*/ 3926403 w 3926403"/>
              <a:gd name="connsiteY2" fmla="*/ 71382 h 2724492"/>
              <a:gd name="connsiteX3" fmla="*/ 3926403 w 3926403"/>
              <a:gd name="connsiteY3" fmla="*/ 2653110 h 2724492"/>
              <a:gd name="connsiteX4" fmla="*/ 3855021 w 3926403"/>
              <a:gd name="connsiteY4" fmla="*/ 2724492 h 2724492"/>
              <a:gd name="connsiteX5" fmla="*/ 71382 w 3926403"/>
              <a:gd name="connsiteY5" fmla="*/ 2724492 h 2724492"/>
              <a:gd name="connsiteX6" fmla="*/ 0 w 3926403"/>
              <a:gd name="connsiteY6" fmla="*/ 2653110 h 2724492"/>
              <a:gd name="connsiteX7" fmla="*/ 0 w 3926403"/>
              <a:gd name="connsiteY7" fmla="*/ 71382 h 2724492"/>
              <a:gd name="connsiteX8" fmla="*/ 71382 w 3926403"/>
              <a:gd name="connsiteY8" fmla="*/ 0 h 27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2724492">
                <a:moveTo>
                  <a:pt x="71382" y="0"/>
                </a:moveTo>
                <a:lnTo>
                  <a:pt x="3855021" y="0"/>
                </a:lnTo>
                <a:cubicBezTo>
                  <a:pt x="3894445" y="0"/>
                  <a:pt x="3926403" y="31959"/>
                  <a:pt x="3926403" y="71382"/>
                </a:cubicBezTo>
                <a:lnTo>
                  <a:pt x="3926403" y="2653110"/>
                </a:lnTo>
                <a:cubicBezTo>
                  <a:pt x="3926403" y="2692533"/>
                  <a:pt x="3894445" y="2724492"/>
                  <a:pt x="3855021" y="2724492"/>
                </a:cubicBezTo>
                <a:lnTo>
                  <a:pt x="71382" y="2724492"/>
                </a:lnTo>
                <a:cubicBezTo>
                  <a:pt x="31959" y="2724492"/>
                  <a:pt x="0" y="2692533"/>
                  <a:pt x="0" y="2653110"/>
                </a:cubicBezTo>
                <a:lnTo>
                  <a:pt x="0" y="71382"/>
                </a:lnTo>
                <a:cubicBezTo>
                  <a:pt x="0" y="31959"/>
                  <a:pt x="31959" y="0"/>
                  <a:pt x="7138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440DCED3-97B9-4FB2-980E-F7701E1135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4468" y="2678073"/>
            <a:ext cx="1472209" cy="1226845"/>
          </a:xfrm>
          <a:custGeom>
            <a:avLst/>
            <a:gdLst>
              <a:gd name="connsiteX0" fmla="*/ 85716 w 3926403"/>
              <a:gd name="connsiteY0" fmla="*/ 0 h 3271587"/>
              <a:gd name="connsiteX1" fmla="*/ 3840687 w 3926403"/>
              <a:gd name="connsiteY1" fmla="*/ 0 h 3271587"/>
              <a:gd name="connsiteX2" fmla="*/ 3926403 w 3926403"/>
              <a:gd name="connsiteY2" fmla="*/ 85716 h 3271587"/>
              <a:gd name="connsiteX3" fmla="*/ 3926403 w 3926403"/>
              <a:gd name="connsiteY3" fmla="*/ 3185871 h 3271587"/>
              <a:gd name="connsiteX4" fmla="*/ 3840687 w 3926403"/>
              <a:gd name="connsiteY4" fmla="*/ 3271587 h 3271587"/>
              <a:gd name="connsiteX5" fmla="*/ 85716 w 3926403"/>
              <a:gd name="connsiteY5" fmla="*/ 3271587 h 3271587"/>
              <a:gd name="connsiteX6" fmla="*/ 0 w 3926403"/>
              <a:gd name="connsiteY6" fmla="*/ 3185871 h 3271587"/>
              <a:gd name="connsiteX7" fmla="*/ 0 w 3926403"/>
              <a:gd name="connsiteY7" fmla="*/ 85716 h 3271587"/>
              <a:gd name="connsiteX8" fmla="*/ 85716 w 3926403"/>
              <a:gd name="connsiteY8" fmla="*/ 0 h 3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271587">
                <a:moveTo>
                  <a:pt x="85716" y="0"/>
                </a:moveTo>
                <a:lnTo>
                  <a:pt x="3840687" y="0"/>
                </a:lnTo>
                <a:cubicBezTo>
                  <a:pt x="3888027" y="0"/>
                  <a:pt x="3926403" y="38376"/>
                  <a:pt x="3926403" y="85716"/>
                </a:cubicBezTo>
                <a:lnTo>
                  <a:pt x="3926403" y="3185871"/>
                </a:lnTo>
                <a:cubicBezTo>
                  <a:pt x="3926403" y="3233211"/>
                  <a:pt x="3888027" y="3271587"/>
                  <a:pt x="3840687" y="3271587"/>
                </a:cubicBezTo>
                <a:lnTo>
                  <a:pt x="85716" y="3271587"/>
                </a:lnTo>
                <a:cubicBezTo>
                  <a:pt x="38376" y="3271587"/>
                  <a:pt x="0" y="3233211"/>
                  <a:pt x="0" y="3185871"/>
                </a:cubicBezTo>
                <a:lnTo>
                  <a:pt x="0" y="85716"/>
                </a:lnTo>
                <a:cubicBezTo>
                  <a:pt x="0" y="38376"/>
                  <a:pt x="38376" y="0"/>
                  <a:pt x="857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CDD3870-C715-4C53-9585-F741A2C71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3699" y="180429"/>
            <a:ext cx="1476683" cy="1567224"/>
          </a:xfrm>
          <a:custGeom>
            <a:avLst/>
            <a:gdLst>
              <a:gd name="connsiteX0" fmla="*/ 0 w 3938333"/>
              <a:gd name="connsiteY0" fmla="*/ 0 h 4179264"/>
              <a:gd name="connsiteX1" fmla="*/ 3747441 w 3938333"/>
              <a:gd name="connsiteY1" fmla="*/ 0 h 4179264"/>
              <a:gd name="connsiteX2" fmla="*/ 3938333 w 3938333"/>
              <a:gd name="connsiteY2" fmla="*/ 190891 h 4179264"/>
              <a:gd name="connsiteX3" fmla="*/ 3938333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747441" y="0"/>
                </a:lnTo>
                <a:cubicBezTo>
                  <a:pt x="3852869" y="0"/>
                  <a:pt x="3938333" y="85465"/>
                  <a:pt x="3938333" y="190891"/>
                </a:cubicBez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4FBAD0B-42CC-4583-8C90-F73742827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3083" y="180429"/>
            <a:ext cx="1472209" cy="156722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AB92AA44-3056-4640-AE83-0BC4C1BCB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0783" y="1788138"/>
            <a:ext cx="1472209" cy="156722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5A16F2E8-B18C-43CB-A260-74ED835B6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3621" y="1788138"/>
            <a:ext cx="1476683" cy="156722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A3784B9-508A-4B75-9D7E-381A78C38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3083" y="3395846"/>
            <a:ext cx="1472209" cy="156722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A9F0F9EF-53B4-4A2C-B472-A90B22C56F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3699" y="3395846"/>
            <a:ext cx="1476683" cy="156722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3988373 h 4179264"/>
              <a:gd name="connsiteX3" fmla="*/ 3747441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3988373"/>
                </a:lnTo>
                <a:cubicBezTo>
                  <a:pt x="3938333" y="4093799"/>
                  <a:pt x="3852869" y="4179264"/>
                  <a:pt x="3747441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1939E0-D85C-4041-A6CB-C8E42A681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5856" y="984284"/>
            <a:ext cx="1476683" cy="1567224"/>
          </a:xfrm>
          <a:custGeom>
            <a:avLst/>
            <a:gdLst>
              <a:gd name="connsiteX0" fmla="*/ 190891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  <a:gd name="connsiteX4" fmla="*/ 0 w 3938333"/>
              <a:gd name="connsiteY4" fmla="*/ 190891 h 4179264"/>
              <a:gd name="connsiteX5" fmla="*/ 190891 w 3938333"/>
              <a:gd name="connsiteY5" fmla="*/ 0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333" h="4179264">
                <a:moveTo>
                  <a:pt x="190891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lnTo>
                  <a:pt x="0" y="190891"/>
                </a:lnTo>
                <a:cubicBezTo>
                  <a:pt x="0" y="85465"/>
                  <a:pt x="85465" y="0"/>
                  <a:pt x="1908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20C1A15-ACE5-49D1-A3F6-63C8F5FF1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3017" y="2591992"/>
            <a:ext cx="1472209" cy="156722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56C758D-179E-4D6D-A1BC-2C48452E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21" y="984284"/>
            <a:ext cx="1472209" cy="156722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98BD8D6-CA9B-4100-B7C2-C1BF99685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5935" y="2591992"/>
            <a:ext cx="1476682" cy="1567224"/>
          </a:xfrm>
          <a:custGeom>
            <a:avLst/>
            <a:gdLst>
              <a:gd name="connsiteX0" fmla="*/ 0 w 3938332"/>
              <a:gd name="connsiteY0" fmla="*/ 0 h 4179264"/>
              <a:gd name="connsiteX1" fmla="*/ 3938332 w 3938332"/>
              <a:gd name="connsiteY1" fmla="*/ 0 h 4179264"/>
              <a:gd name="connsiteX2" fmla="*/ 3938332 w 3938332"/>
              <a:gd name="connsiteY2" fmla="*/ 3988373 h 4179264"/>
              <a:gd name="connsiteX3" fmla="*/ 3747442 w 3938332"/>
              <a:gd name="connsiteY3" fmla="*/ 4179264 h 4179264"/>
              <a:gd name="connsiteX4" fmla="*/ 0 w 3938332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2" h="4179264">
                <a:moveTo>
                  <a:pt x="0" y="0"/>
                </a:moveTo>
                <a:lnTo>
                  <a:pt x="3938332" y="0"/>
                </a:lnTo>
                <a:lnTo>
                  <a:pt x="3938332" y="3988373"/>
                </a:lnTo>
                <a:cubicBezTo>
                  <a:pt x="3938332" y="4093799"/>
                  <a:pt x="3852868" y="4179264"/>
                  <a:pt x="3747442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45E64E0-0597-4664-9648-1BD35C5B2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34554" y="728662"/>
            <a:ext cx="1859846" cy="907934"/>
          </a:xfrm>
          <a:custGeom>
            <a:avLst/>
            <a:gdLst>
              <a:gd name="connsiteX0" fmla="*/ 173670 w 4960234"/>
              <a:gd name="connsiteY0" fmla="*/ 0 h 2421156"/>
              <a:gd name="connsiteX1" fmla="*/ 4786564 w 4960234"/>
              <a:gd name="connsiteY1" fmla="*/ 0 h 2421156"/>
              <a:gd name="connsiteX2" fmla="*/ 4960234 w 4960234"/>
              <a:gd name="connsiteY2" fmla="*/ 173670 h 2421156"/>
              <a:gd name="connsiteX3" fmla="*/ 4960234 w 4960234"/>
              <a:gd name="connsiteY3" fmla="*/ 2247486 h 2421156"/>
              <a:gd name="connsiteX4" fmla="*/ 4786564 w 4960234"/>
              <a:gd name="connsiteY4" fmla="*/ 2421156 h 2421156"/>
              <a:gd name="connsiteX5" fmla="*/ 173670 w 4960234"/>
              <a:gd name="connsiteY5" fmla="*/ 2421156 h 2421156"/>
              <a:gd name="connsiteX6" fmla="*/ 0 w 4960234"/>
              <a:gd name="connsiteY6" fmla="*/ 2247486 h 2421156"/>
              <a:gd name="connsiteX7" fmla="*/ 0 w 4960234"/>
              <a:gd name="connsiteY7" fmla="*/ 173670 h 2421156"/>
              <a:gd name="connsiteX8" fmla="*/ 173670 w 4960234"/>
              <a:gd name="connsiteY8" fmla="*/ 0 h 24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2421156">
                <a:moveTo>
                  <a:pt x="173670" y="0"/>
                </a:moveTo>
                <a:lnTo>
                  <a:pt x="4786564" y="0"/>
                </a:lnTo>
                <a:cubicBezTo>
                  <a:pt x="4882479" y="0"/>
                  <a:pt x="4960234" y="77755"/>
                  <a:pt x="4960234" y="173670"/>
                </a:cubicBezTo>
                <a:lnTo>
                  <a:pt x="4960234" y="2247486"/>
                </a:lnTo>
                <a:cubicBezTo>
                  <a:pt x="4960234" y="2343401"/>
                  <a:pt x="4882479" y="2421156"/>
                  <a:pt x="4786564" y="2421156"/>
                </a:cubicBezTo>
                <a:lnTo>
                  <a:pt x="173670" y="2421156"/>
                </a:lnTo>
                <a:cubicBezTo>
                  <a:pt x="77755" y="2421156"/>
                  <a:pt x="0" y="2343401"/>
                  <a:pt x="0" y="2247486"/>
                </a:cubicBezTo>
                <a:lnTo>
                  <a:pt x="0" y="173670"/>
                </a:lnTo>
                <a:cubicBezTo>
                  <a:pt x="0" y="77755"/>
                  <a:pt x="77755" y="0"/>
                  <a:pt x="17367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F0F6E29-965E-405A-ACD8-51499D9C5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4554" y="2311428"/>
            <a:ext cx="1859846" cy="2103411"/>
          </a:xfrm>
          <a:custGeom>
            <a:avLst/>
            <a:gdLst>
              <a:gd name="connsiteX0" fmla="*/ 190969 w 4960234"/>
              <a:gd name="connsiteY0" fmla="*/ 0 h 5609095"/>
              <a:gd name="connsiteX1" fmla="*/ 4769265 w 4960234"/>
              <a:gd name="connsiteY1" fmla="*/ 0 h 5609095"/>
              <a:gd name="connsiteX2" fmla="*/ 4960234 w 4960234"/>
              <a:gd name="connsiteY2" fmla="*/ 190969 h 5609095"/>
              <a:gd name="connsiteX3" fmla="*/ 4960234 w 4960234"/>
              <a:gd name="connsiteY3" fmla="*/ 5418126 h 5609095"/>
              <a:gd name="connsiteX4" fmla="*/ 4769265 w 4960234"/>
              <a:gd name="connsiteY4" fmla="*/ 5609095 h 5609095"/>
              <a:gd name="connsiteX5" fmla="*/ 190969 w 4960234"/>
              <a:gd name="connsiteY5" fmla="*/ 5609095 h 5609095"/>
              <a:gd name="connsiteX6" fmla="*/ 0 w 4960234"/>
              <a:gd name="connsiteY6" fmla="*/ 5418126 h 5609095"/>
              <a:gd name="connsiteX7" fmla="*/ 0 w 4960234"/>
              <a:gd name="connsiteY7" fmla="*/ 190969 h 5609095"/>
              <a:gd name="connsiteX8" fmla="*/ 190969 w 4960234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5609095">
                <a:moveTo>
                  <a:pt x="190969" y="0"/>
                </a:moveTo>
                <a:lnTo>
                  <a:pt x="4769265" y="0"/>
                </a:lnTo>
                <a:cubicBezTo>
                  <a:pt x="4874734" y="0"/>
                  <a:pt x="4960234" y="85500"/>
                  <a:pt x="4960234" y="190969"/>
                </a:cubicBezTo>
                <a:lnTo>
                  <a:pt x="4960234" y="5418126"/>
                </a:lnTo>
                <a:cubicBezTo>
                  <a:pt x="4960234" y="5523595"/>
                  <a:pt x="4874734" y="5609095"/>
                  <a:pt x="4769265" y="5609095"/>
                </a:cubicBezTo>
                <a:lnTo>
                  <a:pt x="190969" y="5609095"/>
                </a:lnTo>
                <a:cubicBezTo>
                  <a:pt x="85500" y="5609095"/>
                  <a:pt x="0" y="5523595"/>
                  <a:pt x="0" y="5418126"/>
                </a:cubicBezTo>
                <a:lnTo>
                  <a:pt x="0" y="190969"/>
                </a:lnTo>
                <a:cubicBezTo>
                  <a:pt x="0" y="85500"/>
                  <a:pt x="85500" y="0"/>
                  <a:pt x="19096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5A7F1DC-1970-4B9F-9275-55D80C602D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4879" y="728664"/>
            <a:ext cx="1867044" cy="2103411"/>
          </a:xfrm>
          <a:custGeom>
            <a:avLst/>
            <a:gdLst>
              <a:gd name="connsiteX0" fmla="*/ 135341 w 4979431"/>
              <a:gd name="connsiteY0" fmla="*/ 0 h 5609095"/>
              <a:gd name="connsiteX1" fmla="*/ 4844090 w 4979431"/>
              <a:gd name="connsiteY1" fmla="*/ 0 h 5609095"/>
              <a:gd name="connsiteX2" fmla="*/ 4979431 w 4979431"/>
              <a:gd name="connsiteY2" fmla="*/ 135341 h 5609095"/>
              <a:gd name="connsiteX3" fmla="*/ 4979431 w 4979431"/>
              <a:gd name="connsiteY3" fmla="*/ 5473754 h 5609095"/>
              <a:gd name="connsiteX4" fmla="*/ 4844090 w 4979431"/>
              <a:gd name="connsiteY4" fmla="*/ 5609095 h 5609095"/>
              <a:gd name="connsiteX5" fmla="*/ 135341 w 4979431"/>
              <a:gd name="connsiteY5" fmla="*/ 5609095 h 5609095"/>
              <a:gd name="connsiteX6" fmla="*/ 0 w 4979431"/>
              <a:gd name="connsiteY6" fmla="*/ 5473754 h 5609095"/>
              <a:gd name="connsiteX7" fmla="*/ 0 w 4979431"/>
              <a:gd name="connsiteY7" fmla="*/ 135341 h 5609095"/>
              <a:gd name="connsiteX8" fmla="*/ 135341 w 4979431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9431" h="5609095">
                <a:moveTo>
                  <a:pt x="135341" y="0"/>
                </a:moveTo>
                <a:lnTo>
                  <a:pt x="4844090" y="0"/>
                </a:lnTo>
                <a:cubicBezTo>
                  <a:pt x="4918837" y="0"/>
                  <a:pt x="4979431" y="60594"/>
                  <a:pt x="4979431" y="135341"/>
                </a:cubicBezTo>
                <a:lnTo>
                  <a:pt x="4979431" y="5473754"/>
                </a:lnTo>
                <a:cubicBezTo>
                  <a:pt x="4979431" y="5548501"/>
                  <a:pt x="4918837" y="5609095"/>
                  <a:pt x="4844090" y="5609095"/>
                </a:cubicBezTo>
                <a:lnTo>
                  <a:pt x="135341" y="5609095"/>
                </a:lnTo>
                <a:cubicBezTo>
                  <a:pt x="60594" y="5609095"/>
                  <a:pt x="0" y="5548501"/>
                  <a:pt x="0" y="5473754"/>
                </a:cubicBezTo>
                <a:lnTo>
                  <a:pt x="0" y="135341"/>
                </a:lnTo>
                <a:cubicBezTo>
                  <a:pt x="0" y="60594"/>
                  <a:pt x="60594" y="0"/>
                  <a:pt x="13534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225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F0C0D1-6B4D-42D5-8D91-8BD223553E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1449" y="859612"/>
            <a:ext cx="1859846" cy="1280382"/>
          </a:xfrm>
          <a:custGeom>
            <a:avLst/>
            <a:gdLst>
              <a:gd name="connsiteX0" fmla="*/ 92802 w 4960234"/>
              <a:gd name="connsiteY0" fmla="*/ 0 h 3414351"/>
              <a:gd name="connsiteX1" fmla="*/ 4867432 w 4960234"/>
              <a:gd name="connsiteY1" fmla="*/ 0 h 3414351"/>
              <a:gd name="connsiteX2" fmla="*/ 4960234 w 4960234"/>
              <a:gd name="connsiteY2" fmla="*/ 92802 h 3414351"/>
              <a:gd name="connsiteX3" fmla="*/ 4960234 w 4960234"/>
              <a:gd name="connsiteY3" fmla="*/ 3321549 h 3414351"/>
              <a:gd name="connsiteX4" fmla="*/ 4867432 w 4960234"/>
              <a:gd name="connsiteY4" fmla="*/ 3414351 h 3414351"/>
              <a:gd name="connsiteX5" fmla="*/ 92802 w 4960234"/>
              <a:gd name="connsiteY5" fmla="*/ 3414351 h 3414351"/>
              <a:gd name="connsiteX6" fmla="*/ 0 w 4960234"/>
              <a:gd name="connsiteY6" fmla="*/ 3321549 h 3414351"/>
              <a:gd name="connsiteX7" fmla="*/ 0 w 4960234"/>
              <a:gd name="connsiteY7" fmla="*/ 92802 h 3414351"/>
              <a:gd name="connsiteX8" fmla="*/ 92802 w 4960234"/>
              <a:gd name="connsiteY8" fmla="*/ 0 h 34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3414351">
                <a:moveTo>
                  <a:pt x="92802" y="0"/>
                </a:moveTo>
                <a:lnTo>
                  <a:pt x="4867432" y="0"/>
                </a:lnTo>
                <a:cubicBezTo>
                  <a:pt x="4918685" y="0"/>
                  <a:pt x="4960234" y="41549"/>
                  <a:pt x="4960234" y="92802"/>
                </a:cubicBezTo>
                <a:lnTo>
                  <a:pt x="4960234" y="3321549"/>
                </a:lnTo>
                <a:cubicBezTo>
                  <a:pt x="4960234" y="3372802"/>
                  <a:pt x="4918685" y="3414351"/>
                  <a:pt x="4867432" y="3414351"/>
                </a:cubicBezTo>
                <a:lnTo>
                  <a:pt x="92802" y="3414351"/>
                </a:lnTo>
                <a:cubicBezTo>
                  <a:pt x="41549" y="3414351"/>
                  <a:pt x="0" y="3372802"/>
                  <a:pt x="0" y="3321549"/>
                </a:cubicBezTo>
                <a:lnTo>
                  <a:pt x="0" y="92802"/>
                </a:lnTo>
                <a:cubicBezTo>
                  <a:pt x="0" y="41549"/>
                  <a:pt x="41549" y="0"/>
                  <a:pt x="9280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6F46C20-1F68-403F-AC9A-90B3E0EBA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9975" y="2180478"/>
            <a:ext cx="1497715" cy="2103411"/>
          </a:xfrm>
          <a:custGeom>
            <a:avLst/>
            <a:gdLst>
              <a:gd name="connsiteX0" fmla="*/ 108568 w 3994426"/>
              <a:gd name="connsiteY0" fmla="*/ 0 h 5609095"/>
              <a:gd name="connsiteX1" fmla="*/ 3885858 w 3994426"/>
              <a:gd name="connsiteY1" fmla="*/ 0 h 5609095"/>
              <a:gd name="connsiteX2" fmla="*/ 3994426 w 3994426"/>
              <a:gd name="connsiteY2" fmla="*/ 108568 h 5609095"/>
              <a:gd name="connsiteX3" fmla="*/ 3994426 w 3994426"/>
              <a:gd name="connsiteY3" fmla="*/ 5500527 h 5609095"/>
              <a:gd name="connsiteX4" fmla="*/ 3885858 w 3994426"/>
              <a:gd name="connsiteY4" fmla="*/ 5609095 h 5609095"/>
              <a:gd name="connsiteX5" fmla="*/ 108568 w 3994426"/>
              <a:gd name="connsiteY5" fmla="*/ 5609095 h 5609095"/>
              <a:gd name="connsiteX6" fmla="*/ 0 w 3994426"/>
              <a:gd name="connsiteY6" fmla="*/ 5500527 h 5609095"/>
              <a:gd name="connsiteX7" fmla="*/ 0 w 3994426"/>
              <a:gd name="connsiteY7" fmla="*/ 108568 h 5609095"/>
              <a:gd name="connsiteX8" fmla="*/ 108568 w 39944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426" h="5609095">
                <a:moveTo>
                  <a:pt x="108568" y="0"/>
                </a:moveTo>
                <a:lnTo>
                  <a:pt x="3885858" y="0"/>
                </a:lnTo>
                <a:cubicBezTo>
                  <a:pt x="3945818" y="0"/>
                  <a:pt x="3994426" y="48608"/>
                  <a:pt x="3994426" y="108568"/>
                </a:cubicBezTo>
                <a:lnTo>
                  <a:pt x="3994426" y="5500527"/>
                </a:lnTo>
                <a:cubicBezTo>
                  <a:pt x="3994426" y="5560487"/>
                  <a:pt x="3945818" y="5609095"/>
                  <a:pt x="3885858" y="5609095"/>
                </a:cubicBezTo>
                <a:lnTo>
                  <a:pt x="108568" y="5609095"/>
                </a:lnTo>
                <a:cubicBezTo>
                  <a:pt x="48608" y="5609095"/>
                  <a:pt x="0" y="5560487"/>
                  <a:pt x="0" y="5500527"/>
                </a:cubicBezTo>
                <a:lnTo>
                  <a:pt x="0" y="108568"/>
                </a:lnTo>
                <a:cubicBezTo>
                  <a:pt x="0" y="48608"/>
                  <a:pt x="48608" y="0"/>
                  <a:pt x="1085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AAD9279-7C04-442F-8D30-E26DF7D4A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8169" y="2180478"/>
            <a:ext cx="1404389" cy="2103411"/>
          </a:xfrm>
          <a:custGeom>
            <a:avLst/>
            <a:gdLst>
              <a:gd name="connsiteX0" fmla="*/ 101804 w 3745526"/>
              <a:gd name="connsiteY0" fmla="*/ 0 h 5609095"/>
              <a:gd name="connsiteX1" fmla="*/ 3643724 w 3745526"/>
              <a:gd name="connsiteY1" fmla="*/ 0 h 5609095"/>
              <a:gd name="connsiteX2" fmla="*/ 3745526 w 3745526"/>
              <a:gd name="connsiteY2" fmla="*/ 101803 h 5609095"/>
              <a:gd name="connsiteX3" fmla="*/ 3745526 w 3745526"/>
              <a:gd name="connsiteY3" fmla="*/ 5507292 h 5609095"/>
              <a:gd name="connsiteX4" fmla="*/ 3643724 w 3745526"/>
              <a:gd name="connsiteY4" fmla="*/ 5609095 h 5609095"/>
              <a:gd name="connsiteX5" fmla="*/ 101804 w 3745526"/>
              <a:gd name="connsiteY5" fmla="*/ 5609095 h 5609095"/>
              <a:gd name="connsiteX6" fmla="*/ 0 w 3745526"/>
              <a:gd name="connsiteY6" fmla="*/ 5507292 h 5609095"/>
              <a:gd name="connsiteX7" fmla="*/ 0 w 3745526"/>
              <a:gd name="connsiteY7" fmla="*/ 101803 h 5609095"/>
              <a:gd name="connsiteX8" fmla="*/ 101804 w 37455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5526" h="5609095">
                <a:moveTo>
                  <a:pt x="101804" y="0"/>
                </a:moveTo>
                <a:lnTo>
                  <a:pt x="3643724" y="0"/>
                </a:lnTo>
                <a:cubicBezTo>
                  <a:pt x="3699948" y="0"/>
                  <a:pt x="3745526" y="45579"/>
                  <a:pt x="3745526" y="101803"/>
                </a:cubicBezTo>
                <a:lnTo>
                  <a:pt x="3745526" y="5507292"/>
                </a:lnTo>
                <a:cubicBezTo>
                  <a:pt x="3745526" y="5563516"/>
                  <a:pt x="3699948" y="5609095"/>
                  <a:pt x="3643724" y="5609095"/>
                </a:cubicBezTo>
                <a:lnTo>
                  <a:pt x="101804" y="5609095"/>
                </a:lnTo>
                <a:cubicBezTo>
                  <a:pt x="45580" y="5609095"/>
                  <a:pt x="0" y="5563516"/>
                  <a:pt x="0" y="5507292"/>
                </a:cubicBezTo>
                <a:lnTo>
                  <a:pt x="0" y="101803"/>
                </a:lnTo>
                <a:cubicBezTo>
                  <a:pt x="0" y="45579"/>
                  <a:pt x="45580" y="0"/>
                  <a:pt x="10180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29D5889-0F51-4A11-BD22-7C3FFB0F038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39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586307" y="0"/>
            <a:ext cx="7971387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E461B1-A8FB-486F-AEB2-28BCCDA011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7" y="0"/>
            <a:ext cx="7971387" cy="2571750"/>
          </a:xfrm>
          <a:custGeom>
            <a:avLst/>
            <a:gdLst>
              <a:gd name="connsiteX0" fmla="*/ 0 w 21259800"/>
              <a:gd name="connsiteY0" fmla="*/ 0 h 6858000"/>
              <a:gd name="connsiteX1" fmla="*/ 21259800 w 21259800"/>
              <a:gd name="connsiteY1" fmla="*/ 0 h 6858000"/>
              <a:gd name="connsiteX2" fmla="*/ 21259800 w 21259800"/>
              <a:gd name="connsiteY2" fmla="*/ 6858000 h 6858000"/>
              <a:gd name="connsiteX3" fmla="*/ 0 w 2125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6858000">
                <a:moveTo>
                  <a:pt x="0" y="0"/>
                </a:moveTo>
                <a:lnTo>
                  <a:pt x="21259800" y="0"/>
                </a:lnTo>
                <a:lnTo>
                  <a:pt x="212598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7246444-38D4-4861-9E94-2214F5B43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7289" y="2571750"/>
            <a:ext cx="1417261" cy="2057400"/>
          </a:xfrm>
          <a:custGeom>
            <a:avLst/>
            <a:gdLst>
              <a:gd name="connsiteX0" fmla="*/ 0 w 3779854"/>
              <a:gd name="connsiteY0" fmla="*/ 0 h 5486401"/>
              <a:gd name="connsiteX1" fmla="*/ 3779854 w 3779854"/>
              <a:gd name="connsiteY1" fmla="*/ 0 h 5486401"/>
              <a:gd name="connsiteX2" fmla="*/ 3779854 w 3779854"/>
              <a:gd name="connsiteY2" fmla="*/ 5486401 h 5486401"/>
              <a:gd name="connsiteX3" fmla="*/ 475732 w 3779854"/>
              <a:gd name="connsiteY3" fmla="*/ 5486401 h 5486401"/>
              <a:gd name="connsiteX4" fmla="*/ 0 w 3779854"/>
              <a:gd name="connsiteY4" fmla="*/ 5010669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54" h="5486401">
                <a:moveTo>
                  <a:pt x="0" y="0"/>
                </a:moveTo>
                <a:lnTo>
                  <a:pt x="3779854" y="0"/>
                </a:lnTo>
                <a:lnTo>
                  <a:pt x="3779854" y="5486401"/>
                </a:lnTo>
                <a:lnTo>
                  <a:pt x="475732" y="5486401"/>
                </a:lnTo>
                <a:cubicBezTo>
                  <a:pt x="212992" y="5486401"/>
                  <a:pt x="0" y="5273409"/>
                  <a:pt x="0" y="5010669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DAFC8-F3E7-48B9-923A-FD1F401E6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44542" y="2571757"/>
            <a:ext cx="1427458" cy="2057401"/>
          </a:xfrm>
          <a:custGeom>
            <a:avLst/>
            <a:gdLst>
              <a:gd name="connsiteX0" fmla="*/ 0 w 3807049"/>
              <a:gd name="connsiteY0" fmla="*/ 0 h 5486403"/>
              <a:gd name="connsiteX1" fmla="*/ 3807049 w 3807049"/>
              <a:gd name="connsiteY1" fmla="*/ 0 h 5486403"/>
              <a:gd name="connsiteX2" fmla="*/ 3807049 w 3807049"/>
              <a:gd name="connsiteY2" fmla="*/ 5486403 h 5486403"/>
              <a:gd name="connsiteX3" fmla="*/ 0 w 3807049"/>
              <a:gd name="connsiteY3" fmla="*/ 5486403 h 54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049" h="5486403">
                <a:moveTo>
                  <a:pt x="0" y="0"/>
                </a:moveTo>
                <a:lnTo>
                  <a:pt x="3807049" y="0"/>
                </a:lnTo>
                <a:lnTo>
                  <a:pt x="3807049" y="5486403"/>
                </a:lnTo>
                <a:lnTo>
                  <a:pt x="0" y="54864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BD2714F-1785-4F7D-B146-CB418D7FC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8" y="2571748"/>
            <a:ext cx="2844719" cy="2057400"/>
          </a:xfrm>
          <a:custGeom>
            <a:avLst/>
            <a:gdLst>
              <a:gd name="connsiteX0" fmla="*/ 0 w 7586904"/>
              <a:gd name="connsiteY0" fmla="*/ 0 h 5486401"/>
              <a:gd name="connsiteX1" fmla="*/ 7586904 w 7586904"/>
              <a:gd name="connsiteY1" fmla="*/ 0 h 5486401"/>
              <a:gd name="connsiteX2" fmla="*/ 7586904 w 7586904"/>
              <a:gd name="connsiteY2" fmla="*/ 4795883 h 5486401"/>
              <a:gd name="connsiteX3" fmla="*/ 6896384 w 7586904"/>
              <a:gd name="connsiteY3" fmla="*/ 5486401 h 5486401"/>
              <a:gd name="connsiteX4" fmla="*/ 0 w 7586904"/>
              <a:gd name="connsiteY4" fmla="*/ 5486401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904" h="5486401">
                <a:moveTo>
                  <a:pt x="0" y="0"/>
                </a:moveTo>
                <a:lnTo>
                  <a:pt x="7586904" y="0"/>
                </a:lnTo>
                <a:lnTo>
                  <a:pt x="7586904" y="4795883"/>
                </a:lnTo>
                <a:cubicBezTo>
                  <a:pt x="7586904" y="5177246"/>
                  <a:pt x="7277748" y="5486401"/>
                  <a:pt x="6896384" y="5486401"/>
                </a:cubicBezTo>
                <a:lnTo>
                  <a:pt x="0" y="54864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F82B0E3D-837A-411E-ABDD-AB99B72FC554}"/>
              </a:ext>
            </a:extLst>
          </p:cNvPr>
          <p:cNvSpPr/>
          <p:nvPr/>
        </p:nvSpPr>
        <p:spPr>
          <a:xfrm rot="10800000">
            <a:off x="586307" y="0"/>
            <a:ext cx="7971387" cy="462915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22" tIns="17108" rIns="34222" bIns="17108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971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510C5212-174D-4440-9F25-1BA51A40D6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3886" y="664314"/>
            <a:ext cx="1996245" cy="907925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EB6247F-1EBF-4AB3-834F-BDBD5C591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3886" y="1633302"/>
            <a:ext cx="1996245" cy="907925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3D43D92-99D1-40E3-BF57-798A5E0F03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3886" y="2602290"/>
            <a:ext cx="1996245" cy="907925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64CF7A3-BE12-472A-AF27-CF27257CDB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3886" y="3571278"/>
            <a:ext cx="1996245" cy="907925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E7950C93-CBCD-40C9-9F9E-4B5673CC7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46137" y="886607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60594C5E-0C9A-45A6-9F61-CACF42FC1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01818" y="886607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1D302998-AECE-4217-8C7F-562D445DC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7500" y="886607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84ADD14-A3D7-4F67-A4EB-9B2FE588C9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46137" y="2042810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8E41521E-C06E-4D0E-A3A6-45A879C7DB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01818" y="2042810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D675A9D-DF1E-4EF0-900D-AD3085ECFC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7500" y="2042810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A3268EE-6C21-4469-92FC-AB5A5F1BFC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46137" y="3199013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7EF1324C-2C93-4135-83A3-1B6933A0E9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01818" y="3199013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6172CA72-A160-4F89-B462-9B005CF14B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57500" y="3199013"/>
            <a:ext cx="1057742" cy="1057880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4C964FCC-9482-4CD6-9BC7-9F91C695B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14" y="622262"/>
            <a:ext cx="2091847" cy="1256741"/>
          </a:xfrm>
          <a:custGeom>
            <a:avLst/>
            <a:gdLst>
              <a:gd name="connsiteX0" fmla="*/ 0 w 5578984"/>
              <a:gd name="connsiteY0" fmla="*/ 0 h 3351309"/>
              <a:gd name="connsiteX1" fmla="*/ 5578984 w 5578984"/>
              <a:gd name="connsiteY1" fmla="*/ 0 h 3351309"/>
              <a:gd name="connsiteX2" fmla="*/ 5578984 w 5578984"/>
              <a:gd name="connsiteY2" fmla="*/ 3351309 h 3351309"/>
              <a:gd name="connsiteX3" fmla="*/ 0 w 557898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984" h="3351309">
                <a:moveTo>
                  <a:pt x="0" y="0"/>
                </a:moveTo>
                <a:lnTo>
                  <a:pt x="5578984" y="0"/>
                </a:lnTo>
                <a:lnTo>
                  <a:pt x="557898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BBC5325-AF23-4B38-A560-00A7930EDB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30" y="622262"/>
            <a:ext cx="1829470" cy="1256741"/>
          </a:xfrm>
          <a:custGeom>
            <a:avLst/>
            <a:gdLst>
              <a:gd name="connsiteX0" fmla="*/ 0 w 4879221"/>
              <a:gd name="connsiteY0" fmla="*/ 0 h 3351309"/>
              <a:gd name="connsiteX1" fmla="*/ 4879221 w 4879221"/>
              <a:gd name="connsiteY1" fmla="*/ 0 h 3351309"/>
              <a:gd name="connsiteX2" fmla="*/ 4879221 w 4879221"/>
              <a:gd name="connsiteY2" fmla="*/ 3351309 h 3351309"/>
              <a:gd name="connsiteX3" fmla="*/ 0 w 4879221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221" h="3351309">
                <a:moveTo>
                  <a:pt x="0" y="0"/>
                </a:moveTo>
                <a:lnTo>
                  <a:pt x="4879221" y="0"/>
                </a:lnTo>
                <a:lnTo>
                  <a:pt x="4879221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DC358AC-17FC-4CBD-B3CD-A852A5E274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307" y="1943388"/>
            <a:ext cx="1287730" cy="1256741"/>
          </a:xfrm>
          <a:custGeom>
            <a:avLst/>
            <a:gdLst>
              <a:gd name="connsiteX0" fmla="*/ 0 w 3434394"/>
              <a:gd name="connsiteY0" fmla="*/ 0 h 3351309"/>
              <a:gd name="connsiteX1" fmla="*/ 3434394 w 3434394"/>
              <a:gd name="connsiteY1" fmla="*/ 0 h 3351309"/>
              <a:gd name="connsiteX2" fmla="*/ 3434394 w 3434394"/>
              <a:gd name="connsiteY2" fmla="*/ 3351309 h 3351309"/>
              <a:gd name="connsiteX3" fmla="*/ 0 w 343439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4394" h="3351309">
                <a:moveTo>
                  <a:pt x="0" y="0"/>
                </a:moveTo>
                <a:lnTo>
                  <a:pt x="3434394" y="0"/>
                </a:lnTo>
                <a:lnTo>
                  <a:pt x="343439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0BBF81E2-3DF4-4B6A-9014-5C226F2AD0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38414" y="1943388"/>
            <a:ext cx="3469644" cy="1256741"/>
          </a:xfrm>
          <a:custGeom>
            <a:avLst/>
            <a:gdLst>
              <a:gd name="connsiteX0" fmla="*/ 0 w 9253589"/>
              <a:gd name="connsiteY0" fmla="*/ 0 h 3351309"/>
              <a:gd name="connsiteX1" fmla="*/ 9253589 w 9253589"/>
              <a:gd name="connsiteY1" fmla="*/ 0 h 3351309"/>
              <a:gd name="connsiteX2" fmla="*/ 9253589 w 9253589"/>
              <a:gd name="connsiteY2" fmla="*/ 3351309 h 3351309"/>
              <a:gd name="connsiteX3" fmla="*/ 0 w 925358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3589" h="3351309">
                <a:moveTo>
                  <a:pt x="0" y="0"/>
                </a:moveTo>
                <a:lnTo>
                  <a:pt x="9253589" y="0"/>
                </a:lnTo>
                <a:lnTo>
                  <a:pt x="925358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241E551-A7EA-48E4-907C-5968FE7D0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15" y="3264514"/>
            <a:ext cx="2402357" cy="1256741"/>
          </a:xfrm>
          <a:custGeom>
            <a:avLst/>
            <a:gdLst>
              <a:gd name="connsiteX0" fmla="*/ 0 w 6407119"/>
              <a:gd name="connsiteY0" fmla="*/ 0 h 3351309"/>
              <a:gd name="connsiteX1" fmla="*/ 6407119 w 6407119"/>
              <a:gd name="connsiteY1" fmla="*/ 0 h 3351309"/>
              <a:gd name="connsiteX2" fmla="*/ 6407119 w 6407119"/>
              <a:gd name="connsiteY2" fmla="*/ 3351309 h 3351309"/>
              <a:gd name="connsiteX3" fmla="*/ 0 w 640711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19" h="3351309">
                <a:moveTo>
                  <a:pt x="0" y="0"/>
                </a:moveTo>
                <a:lnTo>
                  <a:pt x="6407119" y="0"/>
                </a:lnTo>
                <a:lnTo>
                  <a:pt x="640711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8C7694D-D583-4662-A6EE-9C378074EC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53040" y="3264514"/>
            <a:ext cx="2096259" cy="1256741"/>
          </a:xfrm>
          <a:custGeom>
            <a:avLst/>
            <a:gdLst>
              <a:gd name="connsiteX0" fmla="*/ 0 w 5590752"/>
              <a:gd name="connsiteY0" fmla="*/ 0 h 3351309"/>
              <a:gd name="connsiteX1" fmla="*/ 5590752 w 5590752"/>
              <a:gd name="connsiteY1" fmla="*/ 0 h 3351309"/>
              <a:gd name="connsiteX2" fmla="*/ 5590752 w 5590752"/>
              <a:gd name="connsiteY2" fmla="*/ 3351309 h 3351309"/>
              <a:gd name="connsiteX3" fmla="*/ 0 w 5590752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752" h="3351309">
                <a:moveTo>
                  <a:pt x="0" y="0"/>
                </a:moveTo>
                <a:lnTo>
                  <a:pt x="5590752" y="0"/>
                </a:lnTo>
                <a:lnTo>
                  <a:pt x="5590752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3AB130C-3DB9-4FBF-8630-48711C928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283" y="649770"/>
            <a:ext cx="7648173" cy="3815384"/>
          </a:xfrm>
          <a:custGeom>
            <a:avLst/>
            <a:gdLst>
              <a:gd name="connsiteX0" fmla="*/ 0 w 20397784"/>
              <a:gd name="connsiteY0" fmla="*/ 0 h 10174356"/>
              <a:gd name="connsiteX1" fmla="*/ 20397784 w 20397784"/>
              <a:gd name="connsiteY1" fmla="*/ 0 h 10174356"/>
              <a:gd name="connsiteX2" fmla="*/ 20397784 w 20397784"/>
              <a:gd name="connsiteY2" fmla="*/ 10174356 h 10174356"/>
              <a:gd name="connsiteX3" fmla="*/ 0 w 20397784"/>
              <a:gd name="connsiteY3" fmla="*/ 10174356 h 1017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7784" h="10174356">
                <a:moveTo>
                  <a:pt x="0" y="0"/>
                </a:moveTo>
                <a:lnTo>
                  <a:pt x="20397784" y="0"/>
                </a:lnTo>
                <a:lnTo>
                  <a:pt x="20397784" y="10174356"/>
                </a:lnTo>
                <a:lnTo>
                  <a:pt x="0" y="1017435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2BBDB4A-483C-4989-9ED8-EA5117AB57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34144" y="829677"/>
            <a:ext cx="1099704" cy="1099847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AAC7545-D14D-484F-9522-255A26B40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6147" y="829676"/>
            <a:ext cx="3483709" cy="3484163"/>
          </a:xfrm>
          <a:custGeom>
            <a:avLst/>
            <a:gdLst>
              <a:gd name="connsiteX0" fmla="*/ 0 w 9291099"/>
              <a:gd name="connsiteY0" fmla="*/ 0 h 9291100"/>
              <a:gd name="connsiteX1" fmla="*/ 9291099 w 9291099"/>
              <a:gd name="connsiteY1" fmla="*/ 0 h 9291100"/>
              <a:gd name="connsiteX2" fmla="*/ 9291099 w 9291099"/>
              <a:gd name="connsiteY2" fmla="*/ 9291100 h 9291100"/>
              <a:gd name="connsiteX3" fmla="*/ 0 w 9291099"/>
              <a:gd name="connsiteY3" fmla="*/ 9291100 h 92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099" h="9291100">
                <a:moveTo>
                  <a:pt x="0" y="0"/>
                </a:moveTo>
                <a:lnTo>
                  <a:pt x="9291099" y="0"/>
                </a:lnTo>
                <a:lnTo>
                  <a:pt x="9291099" y="9291100"/>
                </a:lnTo>
                <a:lnTo>
                  <a:pt x="0" y="92911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4494124D-FD87-4119-B1B9-8E7EFC900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4144" y="2021835"/>
            <a:ext cx="1099704" cy="1099847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6726AAF-BDA2-456F-9D59-49772F219C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34144" y="3213992"/>
            <a:ext cx="1099704" cy="1099847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4" grpId="0" animBg="1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836778-F5B4-482E-B688-2B6F61D483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2414" y="601317"/>
            <a:ext cx="1804842" cy="1566069"/>
          </a:xfrm>
          <a:custGeom>
            <a:avLst/>
            <a:gdLst>
              <a:gd name="connsiteX0" fmla="*/ 0 w 4813540"/>
              <a:gd name="connsiteY0" fmla="*/ 0 h 4176185"/>
              <a:gd name="connsiteX1" fmla="*/ 4813540 w 4813540"/>
              <a:gd name="connsiteY1" fmla="*/ 0 h 4176185"/>
              <a:gd name="connsiteX2" fmla="*/ 4813540 w 4813540"/>
              <a:gd name="connsiteY2" fmla="*/ 4176185 h 4176185"/>
              <a:gd name="connsiteX3" fmla="*/ 0 w 4813540"/>
              <a:gd name="connsiteY3" fmla="*/ 4176185 h 4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176185">
                <a:moveTo>
                  <a:pt x="0" y="0"/>
                </a:moveTo>
                <a:lnTo>
                  <a:pt x="4813540" y="0"/>
                </a:lnTo>
                <a:lnTo>
                  <a:pt x="4813540" y="4176185"/>
                </a:lnTo>
                <a:lnTo>
                  <a:pt x="0" y="41761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0BD9A33-1BDD-4FEE-B101-544716CE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5272" y="601320"/>
            <a:ext cx="1804842" cy="3109119"/>
          </a:xfrm>
          <a:custGeom>
            <a:avLst/>
            <a:gdLst>
              <a:gd name="connsiteX0" fmla="*/ 0 w 4813540"/>
              <a:gd name="connsiteY0" fmla="*/ 0 h 8290985"/>
              <a:gd name="connsiteX1" fmla="*/ 4813540 w 4813540"/>
              <a:gd name="connsiteY1" fmla="*/ 0 h 8290985"/>
              <a:gd name="connsiteX2" fmla="*/ 4813540 w 4813540"/>
              <a:gd name="connsiteY2" fmla="*/ 8290985 h 8290985"/>
              <a:gd name="connsiteX3" fmla="*/ 0 w 4813540"/>
              <a:gd name="connsiteY3" fmla="*/ 8290985 h 82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8290985">
                <a:moveTo>
                  <a:pt x="0" y="0"/>
                </a:moveTo>
                <a:lnTo>
                  <a:pt x="4813540" y="0"/>
                </a:lnTo>
                <a:lnTo>
                  <a:pt x="4813540" y="8290985"/>
                </a:lnTo>
                <a:lnTo>
                  <a:pt x="0" y="82909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2D30366-BBE9-4324-9DCA-ECC26BF46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02414" y="2647926"/>
            <a:ext cx="1804842" cy="1514435"/>
          </a:xfrm>
          <a:custGeom>
            <a:avLst/>
            <a:gdLst>
              <a:gd name="connsiteX0" fmla="*/ 0 w 4813540"/>
              <a:gd name="connsiteY0" fmla="*/ 0 h 4038494"/>
              <a:gd name="connsiteX1" fmla="*/ 4813540 w 4813540"/>
              <a:gd name="connsiteY1" fmla="*/ 0 h 4038494"/>
              <a:gd name="connsiteX2" fmla="*/ 4813540 w 4813540"/>
              <a:gd name="connsiteY2" fmla="*/ 4038494 h 4038494"/>
              <a:gd name="connsiteX3" fmla="*/ 0 w 4813540"/>
              <a:gd name="connsiteY3" fmla="*/ 4038494 h 40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038494">
                <a:moveTo>
                  <a:pt x="0" y="0"/>
                </a:moveTo>
                <a:lnTo>
                  <a:pt x="4813540" y="0"/>
                </a:lnTo>
                <a:lnTo>
                  <a:pt x="4813540" y="4038494"/>
                </a:lnTo>
                <a:lnTo>
                  <a:pt x="0" y="4038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2885" y="795795"/>
            <a:ext cx="3253891" cy="3474289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240" y="795795"/>
            <a:ext cx="3253891" cy="3474289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4815484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8816" y="839363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CDC450F-D971-47A6-A2A1-D4F35D340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3906" y="839363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8816" y="2614684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CFF98D4-C8EF-4BC0-96B5-C588DF33D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03906" y="2614684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125" y="839363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125" y="2614684"/>
            <a:ext cx="1689234" cy="1689454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3141BE1-615B-405F-9064-C58E41F368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87214" y="839364"/>
            <a:ext cx="1689234" cy="3464775"/>
          </a:xfrm>
          <a:custGeom>
            <a:avLst/>
            <a:gdLst>
              <a:gd name="connsiteX0" fmla="*/ 0 w 4505211"/>
              <a:gd name="connsiteY0" fmla="*/ 0 h 9239399"/>
              <a:gd name="connsiteX1" fmla="*/ 4505211 w 4505211"/>
              <a:gd name="connsiteY1" fmla="*/ 0 h 9239399"/>
              <a:gd name="connsiteX2" fmla="*/ 4505211 w 4505211"/>
              <a:gd name="connsiteY2" fmla="*/ 4266016 h 9239399"/>
              <a:gd name="connsiteX3" fmla="*/ 4505211 w 4505211"/>
              <a:gd name="connsiteY3" fmla="*/ 4505211 h 9239399"/>
              <a:gd name="connsiteX4" fmla="*/ 4505211 w 4505211"/>
              <a:gd name="connsiteY4" fmla="*/ 9239399 h 9239399"/>
              <a:gd name="connsiteX5" fmla="*/ 0 w 4505211"/>
              <a:gd name="connsiteY5" fmla="*/ 9239399 h 9239399"/>
              <a:gd name="connsiteX6" fmla="*/ 0 w 4505211"/>
              <a:gd name="connsiteY6" fmla="*/ 4505211 h 9239399"/>
              <a:gd name="connsiteX7" fmla="*/ 0 w 4505211"/>
              <a:gd name="connsiteY7" fmla="*/ 4266016 h 923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211" h="9239399">
                <a:moveTo>
                  <a:pt x="0" y="0"/>
                </a:moveTo>
                <a:lnTo>
                  <a:pt x="4505211" y="0"/>
                </a:lnTo>
                <a:lnTo>
                  <a:pt x="4505211" y="4266016"/>
                </a:lnTo>
                <a:lnTo>
                  <a:pt x="4505211" y="4505211"/>
                </a:lnTo>
                <a:lnTo>
                  <a:pt x="4505211" y="9239399"/>
                </a:lnTo>
                <a:lnTo>
                  <a:pt x="0" y="9239399"/>
                </a:lnTo>
                <a:lnTo>
                  <a:pt x="0" y="4505211"/>
                </a:lnTo>
                <a:lnTo>
                  <a:pt x="0" y="426601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0193969-EFD4-496D-8B9E-5E88D86D8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505" y="563708"/>
            <a:ext cx="1707808" cy="2092560"/>
          </a:xfrm>
          <a:custGeom>
            <a:avLst/>
            <a:gdLst>
              <a:gd name="connsiteX0" fmla="*/ 0 w 4554747"/>
              <a:gd name="connsiteY0" fmla="*/ 0 h 5580161"/>
              <a:gd name="connsiteX1" fmla="*/ 4554747 w 4554747"/>
              <a:gd name="connsiteY1" fmla="*/ 0 h 5580161"/>
              <a:gd name="connsiteX2" fmla="*/ 4554747 w 4554747"/>
              <a:gd name="connsiteY2" fmla="*/ 5580161 h 5580161"/>
              <a:gd name="connsiteX3" fmla="*/ 0 w 4554747"/>
              <a:gd name="connsiteY3" fmla="*/ 5580161 h 558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5580161">
                <a:moveTo>
                  <a:pt x="0" y="0"/>
                </a:moveTo>
                <a:lnTo>
                  <a:pt x="4554747" y="0"/>
                </a:lnTo>
                <a:lnTo>
                  <a:pt x="4554747" y="5580161"/>
                </a:lnTo>
                <a:lnTo>
                  <a:pt x="0" y="55801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C89588F-47B5-4EA9-84D2-BB4714817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6234" y="563707"/>
            <a:ext cx="1707808" cy="2488586"/>
          </a:xfrm>
          <a:custGeom>
            <a:avLst/>
            <a:gdLst>
              <a:gd name="connsiteX0" fmla="*/ 0 w 4554748"/>
              <a:gd name="connsiteY0" fmla="*/ 0 h 6636229"/>
              <a:gd name="connsiteX1" fmla="*/ 4554748 w 4554748"/>
              <a:gd name="connsiteY1" fmla="*/ 0 h 6636229"/>
              <a:gd name="connsiteX2" fmla="*/ 4554748 w 4554748"/>
              <a:gd name="connsiteY2" fmla="*/ 6636229 h 6636229"/>
              <a:gd name="connsiteX3" fmla="*/ 0 w 4554748"/>
              <a:gd name="connsiteY3" fmla="*/ 6636229 h 66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8" h="6636229">
                <a:moveTo>
                  <a:pt x="0" y="0"/>
                </a:moveTo>
                <a:lnTo>
                  <a:pt x="4554748" y="0"/>
                </a:lnTo>
                <a:lnTo>
                  <a:pt x="4554748" y="6636229"/>
                </a:lnTo>
                <a:lnTo>
                  <a:pt x="0" y="66362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E6CF97D-0650-4B56-AB14-E0121CF1C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1972" y="563707"/>
            <a:ext cx="1707807" cy="2021816"/>
          </a:xfrm>
          <a:custGeom>
            <a:avLst/>
            <a:gdLst>
              <a:gd name="connsiteX0" fmla="*/ 0 w 4554746"/>
              <a:gd name="connsiteY0" fmla="*/ 0 h 5391509"/>
              <a:gd name="connsiteX1" fmla="*/ 4554746 w 4554746"/>
              <a:gd name="connsiteY1" fmla="*/ 0 h 5391509"/>
              <a:gd name="connsiteX2" fmla="*/ 4554746 w 4554746"/>
              <a:gd name="connsiteY2" fmla="*/ 5391509 h 5391509"/>
              <a:gd name="connsiteX3" fmla="*/ 0 w 4554746"/>
              <a:gd name="connsiteY3" fmla="*/ 5391509 h 5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391509">
                <a:moveTo>
                  <a:pt x="0" y="0"/>
                </a:moveTo>
                <a:lnTo>
                  <a:pt x="4554746" y="0"/>
                </a:lnTo>
                <a:lnTo>
                  <a:pt x="4554746" y="5391509"/>
                </a:lnTo>
                <a:lnTo>
                  <a:pt x="0" y="53915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86BFA811-ED69-455B-96D0-37D354F87F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1972" y="2663456"/>
            <a:ext cx="1707807" cy="1887762"/>
          </a:xfrm>
          <a:custGeom>
            <a:avLst/>
            <a:gdLst>
              <a:gd name="connsiteX0" fmla="*/ 0 w 4554746"/>
              <a:gd name="connsiteY0" fmla="*/ 0 h 5034033"/>
              <a:gd name="connsiteX1" fmla="*/ 4554746 w 4554746"/>
              <a:gd name="connsiteY1" fmla="*/ 0 h 5034033"/>
              <a:gd name="connsiteX2" fmla="*/ 4554746 w 4554746"/>
              <a:gd name="connsiteY2" fmla="*/ 5034033 h 5034033"/>
              <a:gd name="connsiteX3" fmla="*/ 0 w 4554746"/>
              <a:gd name="connsiteY3" fmla="*/ 5034033 h 50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034033">
                <a:moveTo>
                  <a:pt x="0" y="0"/>
                </a:moveTo>
                <a:lnTo>
                  <a:pt x="4554746" y="0"/>
                </a:lnTo>
                <a:lnTo>
                  <a:pt x="4554746" y="5034033"/>
                </a:lnTo>
                <a:lnTo>
                  <a:pt x="0" y="50340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D7D914E-F4E6-43AB-B3A5-B2689E3F93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6234" y="3130225"/>
            <a:ext cx="1707808" cy="1420992"/>
          </a:xfrm>
          <a:custGeom>
            <a:avLst/>
            <a:gdLst>
              <a:gd name="connsiteX0" fmla="*/ 0 w 4554747"/>
              <a:gd name="connsiteY0" fmla="*/ 0 h 3789313"/>
              <a:gd name="connsiteX1" fmla="*/ 4554747 w 4554747"/>
              <a:gd name="connsiteY1" fmla="*/ 0 h 3789313"/>
              <a:gd name="connsiteX2" fmla="*/ 4554747 w 4554747"/>
              <a:gd name="connsiteY2" fmla="*/ 3789313 h 3789313"/>
              <a:gd name="connsiteX3" fmla="*/ 0 w 4554747"/>
              <a:gd name="connsiteY3" fmla="*/ 3789313 h 378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3789313">
                <a:moveTo>
                  <a:pt x="0" y="0"/>
                </a:moveTo>
                <a:lnTo>
                  <a:pt x="4554747" y="0"/>
                </a:lnTo>
                <a:lnTo>
                  <a:pt x="4554747" y="3789313"/>
                </a:lnTo>
                <a:lnTo>
                  <a:pt x="0" y="37893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CA5BFD2-4568-4D70-8E22-082F80275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0505" y="2734200"/>
            <a:ext cx="1707808" cy="1817018"/>
          </a:xfrm>
          <a:custGeom>
            <a:avLst/>
            <a:gdLst>
              <a:gd name="connsiteX0" fmla="*/ 0 w 4554747"/>
              <a:gd name="connsiteY0" fmla="*/ 0 h 4845381"/>
              <a:gd name="connsiteX1" fmla="*/ 4554747 w 4554747"/>
              <a:gd name="connsiteY1" fmla="*/ 0 h 4845381"/>
              <a:gd name="connsiteX2" fmla="*/ 4554747 w 4554747"/>
              <a:gd name="connsiteY2" fmla="*/ 4845381 h 4845381"/>
              <a:gd name="connsiteX3" fmla="*/ 0 w 4554747"/>
              <a:gd name="connsiteY3" fmla="*/ 4845381 h 48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4845381">
                <a:moveTo>
                  <a:pt x="0" y="0"/>
                </a:moveTo>
                <a:lnTo>
                  <a:pt x="4554747" y="0"/>
                </a:lnTo>
                <a:lnTo>
                  <a:pt x="4554747" y="4845381"/>
                </a:lnTo>
                <a:lnTo>
                  <a:pt x="0" y="484538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0" grpId="0" animBg="1"/>
      <p:bldP spid="19" grpId="0" animBg="1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0BEBEC-4602-490C-BDCC-808640865DA5}"/>
              </a:ext>
            </a:extLst>
          </p:cNvPr>
          <p:cNvSpPr/>
          <p:nvPr/>
        </p:nvSpPr>
        <p:spPr>
          <a:xfrm>
            <a:off x="530455" y="439947"/>
            <a:ext cx="8076508" cy="425066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4A78E4F-330F-43B1-8E8D-634D7E2524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21259796 w 21259800"/>
              <a:gd name="connsiteY0" fmla="*/ 3549667 h 11049000"/>
              <a:gd name="connsiteX1" fmla="*/ 19246864 w 21259800"/>
              <a:gd name="connsiteY1" fmla="*/ 5562600 h 11049000"/>
              <a:gd name="connsiteX2" fmla="*/ 21259798 w 21259800"/>
              <a:gd name="connsiteY2" fmla="*/ 7575533 h 11049000"/>
              <a:gd name="connsiteX3" fmla="*/ 0 w 21259800"/>
              <a:gd name="connsiteY3" fmla="*/ 0 h 11049000"/>
              <a:gd name="connsiteX4" fmla="*/ 21259800 w 21259800"/>
              <a:gd name="connsiteY4" fmla="*/ 0 h 11049000"/>
              <a:gd name="connsiteX5" fmla="*/ 21259800 w 21259800"/>
              <a:gd name="connsiteY5" fmla="*/ 11049000 h 11049000"/>
              <a:gd name="connsiteX6" fmla="*/ 0 w 21259800"/>
              <a:gd name="connsiteY6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9800" h="11049000">
                <a:moveTo>
                  <a:pt x="21259796" y="3549667"/>
                </a:moveTo>
                <a:lnTo>
                  <a:pt x="19246864" y="5562600"/>
                </a:lnTo>
                <a:lnTo>
                  <a:pt x="21259798" y="7575533"/>
                </a:lnTo>
                <a:close/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0BEBEC-4602-490C-BDCC-808640865DA5}"/>
              </a:ext>
            </a:extLst>
          </p:cNvPr>
          <p:cNvSpPr/>
          <p:nvPr/>
        </p:nvSpPr>
        <p:spPr>
          <a:xfrm>
            <a:off x="530455" y="439947"/>
            <a:ext cx="8076508" cy="425066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66670D1-8893-47E2-92FC-474C4574E2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6" y="485775"/>
            <a:ext cx="7971388" cy="4143375"/>
          </a:xfrm>
          <a:custGeom>
            <a:avLst/>
            <a:gdLst>
              <a:gd name="connsiteX0" fmla="*/ 0 w 21259803"/>
              <a:gd name="connsiteY0" fmla="*/ 3579586 h 11049000"/>
              <a:gd name="connsiteX1" fmla="*/ 1 w 21259803"/>
              <a:gd name="connsiteY1" fmla="*/ 3579587 h 11049000"/>
              <a:gd name="connsiteX2" fmla="*/ 1 w 21259803"/>
              <a:gd name="connsiteY2" fmla="*/ 7589810 h 11049000"/>
              <a:gd name="connsiteX3" fmla="*/ 1 w 21259803"/>
              <a:gd name="connsiteY3" fmla="*/ 7589810 h 11049000"/>
              <a:gd name="connsiteX4" fmla="*/ 21259803 w 21259803"/>
              <a:gd name="connsiteY4" fmla="*/ 0 h 11049000"/>
              <a:gd name="connsiteX5" fmla="*/ 21259801 w 21259803"/>
              <a:gd name="connsiteY5" fmla="*/ 2724510 h 11049000"/>
              <a:gd name="connsiteX6" fmla="*/ 21259801 w 21259803"/>
              <a:gd name="connsiteY6" fmla="*/ 8141898 h 11049000"/>
              <a:gd name="connsiteX7" fmla="*/ 21259803 w 21259803"/>
              <a:gd name="connsiteY7" fmla="*/ 11049000 h 11049000"/>
              <a:gd name="connsiteX8" fmla="*/ 1 w 21259803"/>
              <a:gd name="connsiteY8" fmla="*/ 11048999 h 11049000"/>
              <a:gd name="connsiteX9" fmla="*/ 1 w 21259803"/>
              <a:gd name="connsiteY9" fmla="*/ 7589810 h 11049000"/>
              <a:gd name="connsiteX10" fmla="*/ 2005112 w 21259803"/>
              <a:gd name="connsiteY10" fmla="*/ 5584698 h 11049000"/>
              <a:gd name="connsiteX11" fmla="*/ 1 w 21259803"/>
              <a:gd name="connsiteY11" fmla="*/ 3579587 h 11049000"/>
              <a:gd name="connsiteX12" fmla="*/ 1 w 21259803"/>
              <a:gd name="connsiteY12" fmla="*/ 1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9803" h="11049000">
                <a:moveTo>
                  <a:pt x="0" y="3579586"/>
                </a:moveTo>
                <a:lnTo>
                  <a:pt x="1" y="3579587"/>
                </a:lnTo>
                <a:lnTo>
                  <a:pt x="1" y="7589810"/>
                </a:lnTo>
                <a:lnTo>
                  <a:pt x="1" y="7589810"/>
                </a:lnTo>
                <a:close/>
                <a:moveTo>
                  <a:pt x="21259803" y="0"/>
                </a:moveTo>
                <a:lnTo>
                  <a:pt x="21259801" y="2724510"/>
                </a:lnTo>
                <a:lnTo>
                  <a:pt x="21259801" y="8141898"/>
                </a:lnTo>
                <a:lnTo>
                  <a:pt x="21259803" y="11049000"/>
                </a:lnTo>
                <a:lnTo>
                  <a:pt x="1" y="11048999"/>
                </a:lnTo>
                <a:lnTo>
                  <a:pt x="1" y="7589810"/>
                </a:lnTo>
                <a:lnTo>
                  <a:pt x="2005112" y="5584698"/>
                </a:lnTo>
                <a:lnTo>
                  <a:pt x="1" y="3579587"/>
                </a:lnTo>
                <a:lnTo>
                  <a:pt x="1" y="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E45A193-946A-476B-8F64-305BA1FA6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92536" y="485775"/>
            <a:ext cx="1679494" cy="4143375"/>
          </a:xfrm>
          <a:custGeom>
            <a:avLst/>
            <a:gdLst>
              <a:gd name="connsiteX0" fmla="*/ 0 w 4479235"/>
              <a:gd name="connsiteY0" fmla="*/ 0 h 11049000"/>
              <a:gd name="connsiteX1" fmla="*/ 4479235 w 4479235"/>
              <a:gd name="connsiteY1" fmla="*/ 0 h 11049000"/>
              <a:gd name="connsiteX2" fmla="*/ 4479235 w 4479235"/>
              <a:gd name="connsiteY2" fmla="*/ 11049000 h 11049000"/>
              <a:gd name="connsiteX3" fmla="*/ 0 w 4479235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11049000">
                <a:moveTo>
                  <a:pt x="0" y="0"/>
                </a:moveTo>
                <a:lnTo>
                  <a:pt x="4479235" y="0"/>
                </a:lnTo>
                <a:lnTo>
                  <a:pt x="4479235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2C4729B-341C-4AE9-81FD-6CBFA6263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1908" y="485782"/>
            <a:ext cx="1679494" cy="2033795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3C9A88A-638C-43BA-9C93-31A56E47AD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1908" y="2590393"/>
            <a:ext cx="1679494" cy="2033795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A56B7E-4AD2-4409-947D-18DECC0E2602}"/>
              </a:ext>
            </a:extLst>
          </p:cNvPr>
          <p:cNvSpPr/>
          <p:nvPr/>
        </p:nvSpPr>
        <p:spPr>
          <a:xfrm>
            <a:off x="586307" y="500064"/>
            <a:ext cx="7971387" cy="4143375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097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66A4359F-16C4-442E-949E-B1CBE5348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9424" y="485775"/>
            <a:ext cx="5268270" cy="4143375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D8EDEBD-17D3-4DF2-AA7E-AA113622C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9644" y="1288542"/>
            <a:ext cx="870090" cy="653796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881EA14-3A57-4B11-A9FF-1616AF937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17501" y="1288542"/>
            <a:ext cx="870090" cy="653796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23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9" tIns="17112" rIns="34229" bIns="1711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452C489-EA6E-4BC5-9850-D8537E86C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07" y="485775"/>
            <a:ext cx="2657129" cy="2085975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19F50EE-1872-42E1-8F57-3DB9C267B3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3436" y="485775"/>
            <a:ext cx="2657129" cy="2085975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53BA0F6-5D4B-47F5-9DA5-B602829E2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00565" y="485775"/>
            <a:ext cx="2657129" cy="2085975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22" tIns="17108" rIns="34222" bIns="1710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331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984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">
            <a:extLst>
              <a:ext uri="{FF2B5EF4-FFF2-40B4-BE49-F238E27FC236}">
                <a16:creationId xmlns:a16="http://schemas.microsoft.com/office/drawing/2014/main" xmlns="" id="{737C1824-F0F8-4696-B834-5E2D2D66B4B5}"/>
              </a:ext>
            </a:extLst>
          </p:cNvPr>
          <p:cNvSpPr/>
          <p:nvPr/>
        </p:nvSpPr>
        <p:spPr>
          <a:xfrm rot="11700000">
            <a:off x="-3408256" y="62941"/>
            <a:ext cx="11969416" cy="8031259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2" tIns="17108" rIns="34222" bIns="17108" rtlCol="0" anchor="ctr"/>
          <a:lstStyle/>
          <a:p>
            <a:endParaRPr lang="en-US"/>
          </a:p>
        </p:txBody>
      </p:sp>
      <p:sp>
        <p:nvSpPr>
          <p:cNvPr id="4" name="Pink Purple">
            <a:extLst>
              <a:ext uri="{FF2B5EF4-FFF2-40B4-BE49-F238E27FC236}">
                <a16:creationId xmlns:a16="http://schemas.microsoft.com/office/drawing/2014/main" xmlns="" id="{500985AA-642B-4D7B-8B9E-2F84B87877A6}"/>
              </a:ext>
            </a:extLst>
          </p:cNvPr>
          <p:cNvSpPr/>
          <p:nvPr/>
        </p:nvSpPr>
        <p:spPr>
          <a:xfrm rot="900000">
            <a:off x="-1506400" y="-3072388"/>
            <a:ext cx="7877801" cy="7045578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2" tIns="17108" rIns="34222" bIns="17108" rtlCol="0" anchor="ctr"/>
          <a:lstStyle/>
          <a:p>
            <a:endParaRPr lang="en-US"/>
          </a:p>
        </p:txBody>
      </p:sp>
      <p:sp>
        <p:nvSpPr>
          <p:cNvPr id="5" name="Purple">
            <a:extLst>
              <a:ext uri="{FF2B5EF4-FFF2-40B4-BE49-F238E27FC236}">
                <a16:creationId xmlns:a16="http://schemas.microsoft.com/office/drawing/2014/main" xmlns="" id="{448C279F-10E9-4C46-A814-3EAAE49164DB}"/>
              </a:ext>
            </a:extLst>
          </p:cNvPr>
          <p:cNvSpPr/>
          <p:nvPr/>
        </p:nvSpPr>
        <p:spPr>
          <a:xfrm rot="15300000">
            <a:off x="905299" y="-3503043"/>
            <a:ext cx="11256702" cy="10064906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2" tIns="17108" rIns="34222" bIns="17108" rtlCol="0" anchor="ctr"/>
          <a:lstStyle/>
          <a:p>
            <a:endParaRPr lang="en-US"/>
          </a:p>
        </p:txBody>
      </p:sp>
      <p:sp>
        <p:nvSpPr>
          <p:cNvPr id="6" name="Pink">
            <a:extLst>
              <a:ext uri="{FF2B5EF4-FFF2-40B4-BE49-F238E27FC236}">
                <a16:creationId xmlns:a16="http://schemas.microsoft.com/office/drawing/2014/main" xmlns="" id="{B4D9EABA-F71C-441A-8842-306D0D635336}"/>
              </a:ext>
            </a:extLst>
          </p:cNvPr>
          <p:cNvSpPr/>
          <p:nvPr/>
        </p:nvSpPr>
        <p:spPr>
          <a:xfrm rot="9000000">
            <a:off x="213909" y="-1909638"/>
            <a:ext cx="6403953" cy="5727429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2" tIns="17108" rIns="34222" bIns="17108" rtlCol="0" anchor="ctr"/>
          <a:lstStyle/>
          <a:p>
            <a:endParaRPr lang="en-US"/>
          </a:p>
        </p:txBody>
      </p:sp>
      <p:sp>
        <p:nvSpPr>
          <p:cNvPr id="7" name="Light Blue">
            <a:extLst>
              <a:ext uri="{FF2B5EF4-FFF2-40B4-BE49-F238E27FC236}">
                <a16:creationId xmlns:a16="http://schemas.microsoft.com/office/drawing/2014/main" xmlns="" id="{DAAA02BD-934D-45D9-8BEE-7910C910F060}"/>
              </a:ext>
            </a:extLst>
          </p:cNvPr>
          <p:cNvSpPr/>
          <p:nvPr/>
        </p:nvSpPr>
        <p:spPr>
          <a:xfrm rot="15300000">
            <a:off x="2747379" y="-2460703"/>
            <a:ext cx="11256702" cy="10064906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2" tIns="17108" rIns="34222" bIns="17108"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C1D954-382A-4932-A144-A60611423025}"/>
              </a:ext>
            </a:extLst>
          </p:cNvPr>
          <p:cNvSpPr txBox="1"/>
          <p:nvPr/>
        </p:nvSpPr>
        <p:spPr>
          <a:xfrm rot="16200000">
            <a:off x="-529800" y="2427500"/>
            <a:ext cx="1645311" cy="288503"/>
          </a:xfrm>
          <a:prstGeom prst="rect">
            <a:avLst/>
          </a:prstGeom>
          <a:noFill/>
        </p:spPr>
        <p:txBody>
          <a:bodyPr wrap="square" lIns="34222" tIns="17108" rIns="34222" bIns="17108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EE22C8D-264D-45DD-9727-631727A95C16}"/>
              </a:ext>
            </a:extLst>
          </p:cNvPr>
          <p:cNvSpPr/>
          <p:nvPr/>
        </p:nvSpPr>
        <p:spPr>
          <a:xfrm>
            <a:off x="273579" y="277188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3441EEE-8DEB-47CE-89B8-E9A1AFC49771}"/>
              </a:ext>
            </a:extLst>
          </p:cNvPr>
          <p:cNvSpPr/>
          <p:nvPr/>
        </p:nvSpPr>
        <p:spPr>
          <a:xfrm>
            <a:off x="273579" y="388809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C395E79-7464-461B-BAB4-E9EA0ED82658}"/>
              </a:ext>
            </a:extLst>
          </p:cNvPr>
          <p:cNvSpPr/>
          <p:nvPr/>
        </p:nvSpPr>
        <p:spPr>
          <a:xfrm>
            <a:off x="273579" y="500430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25A810-B35F-40B2-B3E2-7125E4E901D6}"/>
              </a:ext>
            </a:extLst>
          </p:cNvPr>
          <p:cNvSpPr txBox="1"/>
          <p:nvPr/>
        </p:nvSpPr>
        <p:spPr>
          <a:xfrm rot="16200000">
            <a:off x="7990208" y="2216154"/>
            <a:ext cx="1721876" cy="144243"/>
          </a:xfrm>
          <a:prstGeom prst="rect">
            <a:avLst/>
          </a:prstGeom>
          <a:noFill/>
        </p:spPr>
        <p:txBody>
          <a:bodyPr wrap="none" lIns="34222" tIns="17108" rIns="34222" bIns="17108" rtlCol="0" anchor="ctr">
            <a:spAutoFit/>
          </a:bodyPr>
          <a:lstStyle/>
          <a:p>
            <a:pPr algn="l"/>
            <a:r>
              <a:rPr lang="en-US" sz="7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700">
                <a:solidFill>
                  <a:schemeClr val="bg1"/>
                </a:solidFill>
              </a:rPr>
              <a:t> presentation to </a:t>
            </a:r>
            <a:r>
              <a:rPr lang="en-US" sz="700" b="0">
                <a:solidFill>
                  <a:schemeClr val="bg1"/>
                </a:solidFill>
              </a:rPr>
              <a:t>DesignBall</a:t>
            </a:r>
            <a:r>
              <a:rPr lang="en-US" sz="7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A402281-A71B-4254-9374-C33A92A607A8}"/>
              </a:ext>
            </a:extLst>
          </p:cNvPr>
          <p:cNvSpPr txBox="1">
            <a:spLocks/>
          </p:cNvSpPr>
          <p:nvPr/>
        </p:nvSpPr>
        <p:spPr>
          <a:xfrm>
            <a:off x="8777201" y="3329154"/>
            <a:ext cx="121696" cy="218535"/>
          </a:xfrm>
          <a:prstGeom prst="rect">
            <a:avLst/>
          </a:prstGeom>
        </p:spPr>
        <p:txBody>
          <a:bodyPr vert="horz" wrap="none" lIns="45628" tIns="22814" rIns="45628" bIns="228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5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34EFB6-50AA-4D38-9D48-7BD5B45DDFBB}"/>
              </a:ext>
            </a:extLst>
          </p:cNvPr>
          <p:cNvSpPr/>
          <p:nvPr/>
        </p:nvSpPr>
        <p:spPr>
          <a:xfrm>
            <a:off x="226819" y="4500108"/>
            <a:ext cx="159000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51FBF3C-CB21-415F-B45D-959770BDF22A}"/>
              </a:ext>
            </a:extLst>
          </p:cNvPr>
          <p:cNvSpPr/>
          <p:nvPr/>
        </p:nvSpPr>
        <p:spPr>
          <a:xfrm>
            <a:off x="224415" y="4261833"/>
            <a:ext cx="163808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BAE8D9-87AB-46BC-92A4-F4E9D7AC0FBA}"/>
              </a:ext>
            </a:extLst>
          </p:cNvPr>
          <p:cNvSpPr/>
          <p:nvPr/>
        </p:nvSpPr>
        <p:spPr>
          <a:xfrm>
            <a:off x="236437" y="4738384"/>
            <a:ext cx="139764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24E0D936-A358-44A0-8799-2857E707915C}"/>
              </a:ext>
            </a:extLst>
          </p:cNvPr>
          <p:cNvSpPr/>
          <p:nvPr/>
        </p:nvSpPr>
        <p:spPr>
          <a:xfrm>
            <a:off x="243897" y="452823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xmlns="" id="{FB9CC360-65F7-47B8-821F-29626B4BC244}"/>
              </a:ext>
            </a:extLst>
          </p:cNvPr>
          <p:cNvSpPr/>
          <p:nvPr/>
        </p:nvSpPr>
        <p:spPr>
          <a:xfrm>
            <a:off x="243897" y="4291698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xmlns="" id="{E141DB3D-31D6-4A50-8649-C600099A9539}"/>
              </a:ext>
            </a:extLst>
          </p:cNvPr>
          <p:cNvSpPr/>
          <p:nvPr/>
        </p:nvSpPr>
        <p:spPr>
          <a:xfrm>
            <a:off x="243897" y="476477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94092BF-1AD3-4EED-B795-F06DF62CC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1725" y="1754264"/>
            <a:ext cx="1980356" cy="2385391"/>
          </a:xfrm>
          <a:custGeom>
            <a:avLst/>
            <a:gdLst>
              <a:gd name="connsiteX0" fmla="*/ 0 w 5281636"/>
              <a:gd name="connsiteY0" fmla="*/ 0 h 6361043"/>
              <a:gd name="connsiteX1" fmla="*/ 5281636 w 5281636"/>
              <a:gd name="connsiteY1" fmla="*/ 0 h 6361043"/>
              <a:gd name="connsiteX2" fmla="*/ 5281636 w 5281636"/>
              <a:gd name="connsiteY2" fmla="*/ 6361043 h 6361043"/>
              <a:gd name="connsiteX3" fmla="*/ 0 w 5281636"/>
              <a:gd name="connsiteY3" fmla="*/ 6361043 h 63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1636" h="6361043">
                <a:moveTo>
                  <a:pt x="0" y="0"/>
                </a:moveTo>
                <a:lnTo>
                  <a:pt x="5281636" y="0"/>
                </a:lnTo>
                <a:lnTo>
                  <a:pt x="5281636" y="6361043"/>
                </a:lnTo>
                <a:lnTo>
                  <a:pt x="0" y="636104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11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BB769ED-0865-45A5-ABE8-9D05C196F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6484" y="1455879"/>
            <a:ext cx="1319670" cy="2196099"/>
          </a:xfrm>
          <a:custGeom>
            <a:avLst/>
            <a:gdLst>
              <a:gd name="connsiteX0" fmla="*/ 0 w 3519577"/>
              <a:gd name="connsiteY0" fmla="*/ 0 h 5856265"/>
              <a:gd name="connsiteX1" fmla="*/ 3519577 w 3519577"/>
              <a:gd name="connsiteY1" fmla="*/ 0 h 5856265"/>
              <a:gd name="connsiteX2" fmla="*/ 3519577 w 3519577"/>
              <a:gd name="connsiteY2" fmla="*/ 5856265 h 5856265"/>
              <a:gd name="connsiteX3" fmla="*/ 0 w 3519577"/>
              <a:gd name="connsiteY3" fmla="*/ 5856265 h 585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577" h="5856265">
                <a:moveTo>
                  <a:pt x="0" y="0"/>
                </a:moveTo>
                <a:lnTo>
                  <a:pt x="3519577" y="0"/>
                </a:lnTo>
                <a:lnTo>
                  <a:pt x="3519577" y="5856265"/>
                </a:lnTo>
                <a:lnTo>
                  <a:pt x="0" y="585626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58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93F1F1D-6D2E-4F08-A2CD-2E7961E092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8975" y="2930833"/>
            <a:ext cx="1090232" cy="731089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F94D55A-ADF5-4403-B482-3A8AFE2E6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7354" y="2930833"/>
            <a:ext cx="1090232" cy="731089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ED939F3-6A44-4BC2-8AC8-68C3030AC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732" y="2930833"/>
            <a:ext cx="1090232" cy="731089"/>
          </a:xfrm>
          <a:custGeom>
            <a:avLst/>
            <a:gdLst>
              <a:gd name="connsiteX0" fmla="*/ 0 w 2907665"/>
              <a:gd name="connsiteY0" fmla="*/ 0 h 1949570"/>
              <a:gd name="connsiteX1" fmla="*/ 2907665 w 2907665"/>
              <a:gd name="connsiteY1" fmla="*/ 0 h 1949570"/>
              <a:gd name="connsiteX2" fmla="*/ 2907665 w 2907665"/>
              <a:gd name="connsiteY2" fmla="*/ 1949570 h 1949570"/>
              <a:gd name="connsiteX3" fmla="*/ 0 w 2907665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5" h="1949570">
                <a:moveTo>
                  <a:pt x="0" y="0"/>
                </a:moveTo>
                <a:lnTo>
                  <a:pt x="2907665" y="0"/>
                </a:lnTo>
                <a:lnTo>
                  <a:pt x="2907665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C3BE5DC-575D-458A-A462-CB182A312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4110" y="2930833"/>
            <a:ext cx="1090232" cy="731089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93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F41E6CD-D98C-45A9-B075-D3EFA6065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0342" y="1414464"/>
            <a:ext cx="1119637" cy="1119783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7DC06CD3-0560-4D25-A9DC-880346B68C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684" y="1414464"/>
            <a:ext cx="1119637" cy="1119783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7195AAD-4B74-4C98-9F16-45CCBCB6B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0342" y="2652120"/>
            <a:ext cx="1119637" cy="1119783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38F48BFD-378F-4EB9-A268-62E8E22DA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38684" y="2652120"/>
            <a:ext cx="1119637" cy="1119783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14" tIns="17104" rIns="34214" bIns="17104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88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07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26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16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163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0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4856" y="485775"/>
            <a:ext cx="1992847" cy="4143375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84B905-8BF0-4A76-9E10-57BE3387F891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07" tIns="17100" rIns="34207" bIns="17100"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78" y="792966"/>
            <a:ext cx="3528553" cy="3529013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569" y="792966"/>
            <a:ext cx="3528553" cy="3529013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1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582216"/>
            <a:ext cx="3892383" cy="3986212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10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2621985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07" tIns="17100" rIns="34207" bIns="171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4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-6332934"/>
            <a:ext cx="7971387" cy="10962084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500064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07" tIns="17100" rIns="34207" bIns="17100"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708" y="700097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7048" y="700097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8387" y="700097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9726" y="700097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5708" y="2786072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67048" y="2786072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8387" y="2786072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29726" y="2786072"/>
            <a:ext cx="1078566" cy="1178719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07" tIns="17100" rIns="34207" bIns="1710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894882"/>
            <a:ext cx="1856070" cy="1553766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894882"/>
            <a:ext cx="1856070" cy="1553766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2694852"/>
            <a:ext cx="1856070" cy="1553766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2694852"/>
            <a:ext cx="1856070" cy="1553766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4143375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17" y="485775"/>
            <a:ext cx="3985693" cy="4143375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1" y="2571750"/>
            <a:ext cx="1979103" cy="20574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104" y="485775"/>
            <a:ext cx="2006590" cy="2085975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07" tIns="17100" rIns="34207" bIns="1710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9885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73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9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59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9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9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24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85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95" indent="0">
              <a:buNone/>
              <a:defRPr sz="1500" b="1"/>
            </a:lvl2pPr>
            <a:lvl3pPr marL="683986" indent="0">
              <a:buNone/>
              <a:defRPr sz="1300" b="1"/>
            </a:lvl3pPr>
            <a:lvl4pPr marL="1025976" indent="0">
              <a:buNone/>
              <a:defRPr sz="1200" b="1"/>
            </a:lvl4pPr>
            <a:lvl5pPr marL="1367968" indent="0">
              <a:buNone/>
              <a:defRPr sz="1200" b="1"/>
            </a:lvl5pPr>
            <a:lvl6pPr marL="1709961" indent="0">
              <a:buNone/>
              <a:defRPr sz="1200" b="1"/>
            </a:lvl6pPr>
            <a:lvl7pPr marL="2051953" indent="0">
              <a:buNone/>
              <a:defRPr sz="1200" b="1"/>
            </a:lvl7pPr>
            <a:lvl8pPr marL="2393946" indent="0">
              <a:buNone/>
              <a:defRPr sz="1200" b="1"/>
            </a:lvl8pPr>
            <a:lvl9pPr marL="273593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95" indent="0">
              <a:buNone/>
              <a:defRPr sz="1500" b="1"/>
            </a:lvl2pPr>
            <a:lvl3pPr marL="683986" indent="0">
              <a:buNone/>
              <a:defRPr sz="1300" b="1"/>
            </a:lvl3pPr>
            <a:lvl4pPr marL="1025976" indent="0">
              <a:buNone/>
              <a:defRPr sz="1200" b="1"/>
            </a:lvl4pPr>
            <a:lvl5pPr marL="1367968" indent="0">
              <a:buNone/>
              <a:defRPr sz="1200" b="1"/>
            </a:lvl5pPr>
            <a:lvl6pPr marL="1709961" indent="0">
              <a:buNone/>
              <a:defRPr sz="1200" b="1"/>
            </a:lvl6pPr>
            <a:lvl7pPr marL="2051953" indent="0">
              <a:buNone/>
              <a:defRPr sz="1200" b="1"/>
            </a:lvl7pPr>
            <a:lvl8pPr marL="2393946" indent="0">
              <a:buNone/>
              <a:defRPr sz="1200" b="1"/>
            </a:lvl8pPr>
            <a:lvl9pPr marL="273593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65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47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281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95" indent="0">
              <a:buNone/>
              <a:defRPr sz="1000"/>
            </a:lvl2pPr>
            <a:lvl3pPr marL="683986" indent="0">
              <a:buNone/>
              <a:defRPr sz="900"/>
            </a:lvl3pPr>
            <a:lvl4pPr marL="1025976" indent="0">
              <a:buNone/>
              <a:defRPr sz="700"/>
            </a:lvl4pPr>
            <a:lvl5pPr marL="1367968" indent="0">
              <a:buNone/>
              <a:defRPr sz="700"/>
            </a:lvl5pPr>
            <a:lvl6pPr marL="1709961" indent="0">
              <a:buNone/>
              <a:defRPr sz="700"/>
            </a:lvl6pPr>
            <a:lvl7pPr marL="2051953" indent="0">
              <a:buNone/>
              <a:defRPr sz="700"/>
            </a:lvl7pPr>
            <a:lvl8pPr marL="2393946" indent="0">
              <a:buNone/>
              <a:defRPr sz="700"/>
            </a:lvl8pPr>
            <a:lvl9pPr marL="27359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08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995" indent="0">
              <a:buNone/>
              <a:defRPr sz="2100"/>
            </a:lvl2pPr>
            <a:lvl3pPr marL="683986" indent="0">
              <a:buNone/>
              <a:defRPr sz="1800"/>
            </a:lvl3pPr>
            <a:lvl4pPr marL="1025976" indent="0">
              <a:buNone/>
              <a:defRPr sz="1500"/>
            </a:lvl4pPr>
            <a:lvl5pPr marL="1367968" indent="0">
              <a:buNone/>
              <a:defRPr sz="1500"/>
            </a:lvl5pPr>
            <a:lvl6pPr marL="1709961" indent="0">
              <a:buNone/>
              <a:defRPr sz="1500"/>
            </a:lvl6pPr>
            <a:lvl7pPr marL="2051953" indent="0">
              <a:buNone/>
              <a:defRPr sz="1500"/>
            </a:lvl7pPr>
            <a:lvl8pPr marL="2393946" indent="0">
              <a:buNone/>
              <a:defRPr sz="1500"/>
            </a:lvl8pPr>
            <a:lvl9pPr marL="2735938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95" indent="0">
              <a:buNone/>
              <a:defRPr sz="1000"/>
            </a:lvl2pPr>
            <a:lvl3pPr marL="683986" indent="0">
              <a:buNone/>
              <a:defRPr sz="900"/>
            </a:lvl3pPr>
            <a:lvl4pPr marL="1025976" indent="0">
              <a:buNone/>
              <a:defRPr sz="700"/>
            </a:lvl4pPr>
            <a:lvl5pPr marL="1367968" indent="0">
              <a:buNone/>
              <a:defRPr sz="700"/>
            </a:lvl5pPr>
            <a:lvl6pPr marL="1709961" indent="0">
              <a:buNone/>
              <a:defRPr sz="700"/>
            </a:lvl6pPr>
            <a:lvl7pPr marL="2051953" indent="0">
              <a:buNone/>
              <a:defRPr sz="700"/>
            </a:lvl7pPr>
            <a:lvl8pPr marL="2393946" indent="0">
              <a:buNone/>
              <a:defRPr sz="700"/>
            </a:lvl8pPr>
            <a:lvl9pPr marL="27359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10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6" y="27385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5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29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7" y="120561"/>
            <a:ext cx="7886700" cy="339341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587394" y="136697"/>
            <a:ext cx="280730" cy="246221"/>
          </a:xfrm>
          <a:prstGeom prst="rect">
            <a:avLst/>
          </a:prstGeom>
        </p:spPr>
        <p:txBody>
          <a:bodyPr vert="horz" wrap="none" lIns="91196" tIns="45598" rIns="91196" bIns="455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0563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997598" y="0"/>
            <a:ext cx="7146402" cy="51435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42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532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8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5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5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3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97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35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21" indent="0">
              <a:buNone/>
              <a:defRPr sz="1500" b="1"/>
            </a:lvl2pPr>
            <a:lvl3pPr marL="683838" indent="0">
              <a:buNone/>
              <a:defRPr sz="1300" b="1"/>
            </a:lvl3pPr>
            <a:lvl4pPr marL="1025754" indent="0">
              <a:buNone/>
              <a:defRPr sz="1200" b="1"/>
            </a:lvl4pPr>
            <a:lvl5pPr marL="1367672" indent="0">
              <a:buNone/>
              <a:defRPr sz="1200" b="1"/>
            </a:lvl5pPr>
            <a:lvl6pPr marL="1709590" indent="0">
              <a:buNone/>
              <a:defRPr sz="1200" b="1"/>
            </a:lvl6pPr>
            <a:lvl7pPr marL="2051508" indent="0">
              <a:buNone/>
              <a:defRPr sz="1200" b="1"/>
            </a:lvl7pPr>
            <a:lvl8pPr marL="2393427" indent="0">
              <a:buNone/>
              <a:defRPr sz="1200" b="1"/>
            </a:lvl8pPr>
            <a:lvl9pPr marL="273534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21" indent="0">
              <a:buNone/>
              <a:defRPr sz="1500" b="1"/>
            </a:lvl2pPr>
            <a:lvl3pPr marL="683838" indent="0">
              <a:buNone/>
              <a:defRPr sz="1300" b="1"/>
            </a:lvl3pPr>
            <a:lvl4pPr marL="1025754" indent="0">
              <a:buNone/>
              <a:defRPr sz="1200" b="1"/>
            </a:lvl4pPr>
            <a:lvl5pPr marL="1367672" indent="0">
              <a:buNone/>
              <a:defRPr sz="1200" b="1"/>
            </a:lvl5pPr>
            <a:lvl6pPr marL="1709590" indent="0">
              <a:buNone/>
              <a:defRPr sz="1200" b="1"/>
            </a:lvl6pPr>
            <a:lvl7pPr marL="2051508" indent="0">
              <a:buNone/>
              <a:defRPr sz="1200" b="1"/>
            </a:lvl7pPr>
            <a:lvl8pPr marL="2393427" indent="0">
              <a:buNone/>
              <a:defRPr sz="1200" b="1"/>
            </a:lvl8pPr>
            <a:lvl9pPr marL="273534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360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089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0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9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21" indent="0">
              <a:buNone/>
              <a:defRPr sz="1000"/>
            </a:lvl2pPr>
            <a:lvl3pPr marL="683838" indent="0">
              <a:buNone/>
              <a:defRPr sz="900"/>
            </a:lvl3pPr>
            <a:lvl4pPr marL="1025754" indent="0">
              <a:buNone/>
              <a:defRPr sz="700"/>
            </a:lvl4pPr>
            <a:lvl5pPr marL="1367672" indent="0">
              <a:buNone/>
              <a:defRPr sz="700"/>
            </a:lvl5pPr>
            <a:lvl6pPr marL="1709590" indent="0">
              <a:buNone/>
              <a:defRPr sz="700"/>
            </a:lvl6pPr>
            <a:lvl7pPr marL="2051508" indent="0">
              <a:buNone/>
              <a:defRPr sz="700"/>
            </a:lvl7pPr>
            <a:lvl8pPr marL="2393427" indent="0">
              <a:buNone/>
              <a:defRPr sz="700"/>
            </a:lvl8pPr>
            <a:lvl9pPr marL="2735345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0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921" indent="0">
              <a:buNone/>
              <a:defRPr sz="2100"/>
            </a:lvl2pPr>
            <a:lvl3pPr marL="683838" indent="0">
              <a:buNone/>
              <a:defRPr sz="1800"/>
            </a:lvl3pPr>
            <a:lvl4pPr marL="1025754" indent="0">
              <a:buNone/>
              <a:defRPr sz="1500"/>
            </a:lvl4pPr>
            <a:lvl5pPr marL="1367672" indent="0">
              <a:buNone/>
              <a:defRPr sz="1500"/>
            </a:lvl5pPr>
            <a:lvl6pPr marL="1709590" indent="0">
              <a:buNone/>
              <a:defRPr sz="1500"/>
            </a:lvl6pPr>
            <a:lvl7pPr marL="2051508" indent="0">
              <a:buNone/>
              <a:defRPr sz="1500"/>
            </a:lvl7pPr>
            <a:lvl8pPr marL="2393427" indent="0">
              <a:buNone/>
              <a:defRPr sz="1500"/>
            </a:lvl8pPr>
            <a:lvl9pPr marL="2735345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21" indent="0">
              <a:buNone/>
              <a:defRPr sz="1000"/>
            </a:lvl2pPr>
            <a:lvl3pPr marL="683838" indent="0">
              <a:buNone/>
              <a:defRPr sz="900"/>
            </a:lvl3pPr>
            <a:lvl4pPr marL="1025754" indent="0">
              <a:buNone/>
              <a:defRPr sz="700"/>
            </a:lvl4pPr>
            <a:lvl5pPr marL="1367672" indent="0">
              <a:buNone/>
              <a:defRPr sz="700"/>
            </a:lvl5pPr>
            <a:lvl6pPr marL="1709590" indent="0">
              <a:buNone/>
              <a:defRPr sz="700"/>
            </a:lvl6pPr>
            <a:lvl7pPr marL="2051508" indent="0">
              <a:buNone/>
              <a:defRPr sz="700"/>
            </a:lvl7pPr>
            <a:lvl8pPr marL="2393427" indent="0">
              <a:buNone/>
              <a:defRPr sz="700"/>
            </a:lvl8pPr>
            <a:lvl9pPr marL="2735345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32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08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7" y="27385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5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487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7" y="120562"/>
            <a:ext cx="7886700" cy="339341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587394" y="136698"/>
            <a:ext cx="280730" cy="246221"/>
          </a:xfrm>
          <a:prstGeom prst="rect">
            <a:avLst/>
          </a:prstGeom>
        </p:spPr>
        <p:txBody>
          <a:bodyPr vert="horz" wrap="none" lIns="91176" tIns="45588" rIns="91176" bIns="4558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297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997598" y="0"/>
            <a:ext cx="7146402" cy="51435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333A3DCB-D1DD-5175-983F-4F9EF892E587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DFFCB32E-9F47-F975-6DD5-D6D9FC24AC34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7">
            <a:extLst>
              <a:ext uri="{FF2B5EF4-FFF2-40B4-BE49-F238E27FC236}">
                <a16:creationId xmlns:a16="http://schemas.microsoft.com/office/drawing/2014/main" xmlns="" id="{343711D8-991D-90DC-5EBE-A6141FFEF544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494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C391E200-770C-6FA6-AA7B-74DCFFB6FF60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C7C6581A-65B3-9F32-0F01-F2345CB6F7AF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xmlns="" id="{4FC56027-9FFA-1CD7-7CC6-303841F29DA0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xmlns="" id="{8AD173B6-10F6-F704-A9B7-7C8305DD4487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xmlns="" id="{571BB795-BC93-3909-FE8B-6954BD10205F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3EB55ADA-4E1C-C0CA-D6C0-1DB1E4FBE31A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449F0734-3EE6-4E30-AE03-D2825DCACBF2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8FB4796B-46C8-FDC8-C22C-A7DC664E0080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B1E5B181-0646-4D7F-7540-21ECB0C8FB2B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xmlns="" id="{3CB22A07-5C8A-6A9E-49DD-7FA0B53DCCA6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3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4FC35CD0-FD14-96C9-B6F7-7192B633F043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18EB7326-56E4-ADF2-E440-5B1C8FBE91D9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xmlns="" id="{C35E84C5-BBD7-D6E5-3F7C-AA1A268DD437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xmlns="" id="{95A633F1-3697-B07F-CC0A-1FA299188978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xmlns="" id="{AA164EC5-0C3F-880B-A77C-43B3B8D25F81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E797F5A9-8280-7A1B-F430-228976DCD256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1764C102-F0AF-AB4F-334A-E041767BF43C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3A90BFFB-92F6-5544-2544-8D8A46B5BC51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C0D8C65C-3A19-4A53-72DB-9D78A75F0A3D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xmlns="" id="{9DB31BCE-A274-1360-DB49-13BE568FE1D0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Flowchart: Off-page Connector 17">
            <a:extLst>
              <a:ext uri="{FF2B5EF4-FFF2-40B4-BE49-F238E27FC236}">
                <a16:creationId xmlns:a16="http://schemas.microsoft.com/office/drawing/2014/main" xmlns="" id="{0778F32E-47C3-DAA4-B590-3BC87706B6C1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490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F8DDCD92-AF5A-7592-7482-21FF3AAEF08E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3369C486-1153-BCA6-FDD3-878B4D952A56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xmlns="" id="{58B82FD0-724E-6F76-B833-712995DDE829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xmlns="" id="{E06A33E9-14BA-E962-B806-161FD235541A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xmlns="" id="{26BB26F8-F5FE-0B88-68A8-1250EA619A5C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CDA68E97-4E57-29C6-6CB5-1DFC0C43B477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DDE74910-CCDF-F21D-3127-E627D04AA7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F878857C-BFF2-B7D0-5C40-5210E861CFAD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FA3F4093-A8E1-FE88-F87C-52B38D5E023A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xmlns="" id="{200A4289-7EBA-EFD9-1DA7-43B9F4663137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7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43451"/>
      </p:ext>
    </p:extLst>
  </p:cSld>
  <p:clrMapOvr>
    <a:masterClrMapping/>
  </p:clrMapOvr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3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16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1031"/>
      </p:ext>
    </p:extLst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4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571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0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23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46846" y="1004054"/>
            <a:ext cx="1450309" cy="3137960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806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32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333A3DCB-D1DD-5175-983F-4F9EF892E587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DFFCB32E-9F47-F975-6DD5-D6D9FC24AC34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Off-page Connector 7">
            <a:extLst>
              <a:ext uri="{FF2B5EF4-FFF2-40B4-BE49-F238E27FC236}">
                <a16:creationId xmlns:a16="http://schemas.microsoft.com/office/drawing/2014/main" xmlns="" id="{343711D8-991D-90DC-5EBE-A6141FFEF544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7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C391E200-770C-6FA6-AA7B-74DCFFB6FF60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C7C6581A-65B3-9F32-0F01-F2345CB6F7AF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xmlns="" id="{4FC56027-9FFA-1CD7-7CC6-303841F29DA0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xmlns="" id="{8AD173B6-10F6-F704-A9B7-7C8305DD4487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xmlns="" id="{571BB795-BC93-3909-FE8B-6954BD10205F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3EB55ADA-4E1C-C0CA-D6C0-1DB1E4FBE31A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449F0734-3EE6-4E30-AE03-D2825DCACBF2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8FB4796B-46C8-FDC8-C22C-A7DC664E0080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B1E5B181-0646-4D7F-7540-21ECB0C8FB2B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xmlns="" id="{3CB22A07-5C8A-6A9E-49DD-7FA0B53DCCA6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7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4FC35CD0-FD14-96C9-B6F7-7192B633F043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18EB7326-56E4-ADF2-E440-5B1C8FBE91D9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xmlns="" id="{C35E84C5-BBD7-D6E5-3F7C-AA1A268DD437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xmlns="" id="{95A633F1-3697-B07F-CC0A-1FA299188978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xmlns="" id="{AA164EC5-0C3F-880B-A77C-43B3B8D25F81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E797F5A9-8280-7A1B-F430-228976DCD256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1764C102-F0AF-AB4F-334A-E041767BF43C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3A90BFFB-92F6-5544-2544-8D8A46B5BC51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C0D8C65C-3A19-4A53-72DB-9D78A75F0A3D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xmlns="" id="{9DB31BCE-A274-1360-DB49-13BE568FE1D0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Flowchart: Off-page Connector 17">
            <a:extLst>
              <a:ext uri="{FF2B5EF4-FFF2-40B4-BE49-F238E27FC236}">
                <a16:creationId xmlns:a16="http://schemas.microsoft.com/office/drawing/2014/main" xmlns="" id="{0778F32E-47C3-DAA4-B590-3BC87706B6C1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901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F8DDCD92-AF5A-7592-7482-21FF3AAEF08E}"/>
              </a:ext>
            </a:extLst>
          </p:cNvPr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3369C486-1153-BCA6-FDD3-878B4D952A56}"/>
                </a:ext>
              </a:extLst>
            </p:cNvPr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xmlns="" id="{58B82FD0-724E-6F76-B833-712995DDE829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xmlns="" id="{E06A33E9-14BA-E962-B806-161FD235541A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xmlns="" id="{26BB26F8-F5FE-0B88-68A8-1250EA619A5C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CDA68E97-4E57-29C6-6CB5-1DFC0C43B477}"/>
                </a:ext>
              </a:extLst>
            </p:cNvPr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DDE74910-CCDF-F21D-3127-E627D04AA7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F878857C-BFF2-B7D0-5C40-5210E861CFAD}"/>
                  </a:ext>
                </a:extLst>
              </p:cNvPr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FA3F4093-A8E1-FE88-F87C-52B38D5E023A}"/>
                  </a:ext>
                </a:extLst>
              </p:cNvPr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xmlns="" id="{200A4289-7EBA-EFD9-1DA7-43B9F4663137}"/>
                  </a:ext>
                </a:extLst>
              </p:cNvPr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9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6622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2621983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2216"/>
            <a:ext cx="1946191" cy="1946445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82216"/>
            <a:ext cx="3878891" cy="397906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331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3985694" cy="51435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 userDrawn="1"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4557187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/>
        </p:nvSpPr>
        <p:spPr>
          <a:xfrm rot="5400000">
            <a:off x="8798359" y="94650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152257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8798359" y="94650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152257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/>
        </p:nvSpPr>
        <p:spPr>
          <a:xfrm rot="5400000">
            <a:off x="8798359" y="94650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152257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2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69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2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59" y="94650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152257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06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0" y="5048852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/>
        </p:nvSpPr>
        <p:spPr>
          <a:xfrm rot="5400000">
            <a:off x="8798359" y="94650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152257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5048852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3" rIns="68565" bIns="34283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65" tIns="34283" rIns="68565" bIns="3428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65" tIns="34283" rIns="68565" bIns="34283"/>
          <a:lstStyle/>
          <a:p>
            <a:fld id="{E29D5889-0F51-4A11-BD22-7C3FFB0F038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65" tIns="34283" rIns="68565" bIns="342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65" tIns="34283" rIns="68565" bIns="34283"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4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498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6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24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67" y="9465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1031224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20" y="152266"/>
            <a:ext cx="381001" cy="274637"/>
          </a:xfrm>
          <a:prstGeom prst="rect">
            <a:avLst/>
          </a:prstGeom>
        </p:spPr>
        <p:txBody>
          <a:bodyPr lIns="91406" tIns="45703" rIns="91406" bIns="45703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224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224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E7DC9F4-9F6B-497B-AAC3-9E8DE27E9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5032" y="2412269"/>
            <a:ext cx="705540" cy="70563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2995364-51BD-4985-8454-19E8A6AB8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38307" y="2031267"/>
            <a:ext cx="705540" cy="70563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7915F63-D1C5-4E30-8D74-897BEDC3A7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034" y="2412269"/>
            <a:ext cx="705540" cy="70563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8039340C-5876-416E-AF2A-C528D6F8B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309" y="2031267"/>
            <a:ext cx="705540" cy="70563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02425C2-6AD1-470A-9A0D-69A86B1DDF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3492" y="2412269"/>
            <a:ext cx="705540" cy="70563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4" y="0"/>
                  <a:pt x="1881684" y="421229"/>
                  <a:pt x="1881684" y="940842"/>
                </a:cubicBezTo>
                <a:cubicBezTo>
                  <a:pt x="1881684" y="1460455"/>
                  <a:pt x="1460454" y="1881684"/>
                  <a:pt x="940842" y="1881684"/>
                </a:cubicBezTo>
                <a:cubicBezTo>
                  <a:pt x="421230" y="1881684"/>
                  <a:pt x="0" y="1460455"/>
                  <a:pt x="0" y="940842"/>
                </a:cubicBezTo>
                <a:cubicBezTo>
                  <a:pt x="0" y="421229"/>
                  <a:pt x="421230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183404" y="1152387"/>
            <a:ext cx="3245187" cy="702144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159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997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035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/>
        </p:nvSpPr>
        <p:spPr>
          <a:xfrm rot="5400000">
            <a:off x="8798363" y="94652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lIns="91420" tIns="45710" rIns="91420" bIns="4571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5048854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45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56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902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13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935694" y="1218581"/>
            <a:ext cx="1271422" cy="275513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883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2712115" y="1218581"/>
            <a:ext cx="1271422" cy="275513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168361" y="1218581"/>
            <a:ext cx="1271422" cy="275513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254440" y="1218581"/>
            <a:ext cx="1271422" cy="275513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806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46846" y="1004054"/>
            <a:ext cx="1450309" cy="3137960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932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183404" y="1152387"/>
            <a:ext cx="3245187" cy="702144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603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6206672" y="2178928"/>
            <a:ext cx="2077085" cy="4520041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854244" y="2178928"/>
            <a:ext cx="2077085" cy="4520041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425944" y="1959284"/>
            <a:ext cx="2292112" cy="495932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636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3894111" y="1088232"/>
            <a:ext cx="1355777" cy="2950368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2460455" y="1814751"/>
            <a:ext cx="859043" cy="1524476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5777509" y="1677888"/>
            <a:ext cx="1004399" cy="1790343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870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271412" y="1660476"/>
            <a:ext cx="2612429" cy="163697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540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214279" y="1413952"/>
            <a:ext cx="2908776" cy="163697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594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433152" y="3137672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98181" y="2093551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236790" y="1050082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035201" y="3625565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757505" y="2567115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071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421682" y="1856409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5421682" y="1585130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421682" y="1313851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421682" y="1042572"/>
            <a:ext cx="2115418" cy="244144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lIns="34281" tIns="17140" rIns="34281" bIns="17140"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153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2286000" cy="22288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286000" y="0"/>
            <a:ext cx="2286000" cy="22288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4572000" y="0"/>
            <a:ext cx="2286000" cy="22288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6858000" y="0"/>
            <a:ext cx="2286000" cy="22288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24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649920" y="1051370"/>
            <a:ext cx="2489454" cy="21367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 lIns="34281" tIns="17140" rIns="34281" bIns="17140"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327274" y="1051370"/>
            <a:ext cx="2489454" cy="21367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04627" y="1051370"/>
            <a:ext cx="2489454" cy="21367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35923" y="25038"/>
            <a:ext cx="2763079" cy="251456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837517" y="25038"/>
            <a:ext cx="2763079" cy="251456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2837517" y="2571750"/>
            <a:ext cx="2763079" cy="253814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35923" y="2571750"/>
            <a:ext cx="2763079" cy="253814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30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297198" y="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4396" y="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2594149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297198" y="2594149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891594" y="0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94396" y="2594149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 xmlns="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297198" y="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4396" y="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2594149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297198" y="2594149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891594" y="0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91594" y="2594149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 xmlns="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xmlns="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830943" y="0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xmlns="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661886" y="0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492828" y="0"/>
            <a:ext cx="1820228" cy="1705928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xmlns="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23771" y="0"/>
            <a:ext cx="1820229" cy="1705928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xmlns="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1718786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xmlns="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830943" y="1718786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xmlns="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661886" y="1718786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xmlns="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323771" y="1718786"/>
            <a:ext cx="1820229" cy="1705928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xmlns="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3437572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xmlns="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661886" y="3437572"/>
            <a:ext cx="1820229" cy="1705928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xmlns="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92828" y="3437572"/>
            <a:ext cx="1820228" cy="1705928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xmlns="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3771" y="3437572"/>
            <a:ext cx="1820229" cy="1705928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 xmlns="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xmlns="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xmlns="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25488" y="0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xmlns="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576463" y="0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xmlns="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01951" y="0"/>
            <a:ext cx="1516561" cy="1278646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xmlns="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627439" y="0"/>
            <a:ext cx="1516561" cy="1278646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xmlns="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525488" y="1288285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xmlns="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050976" y="1288285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xmlns="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576463" y="1288285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xmlns="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627439" y="1288285"/>
            <a:ext cx="1516561" cy="1278646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xmlns="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2576569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xmlns="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525488" y="2576569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xmlns="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576463" y="2576569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xmlns="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101951" y="2576569"/>
            <a:ext cx="1516561" cy="1278646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xmlns="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3864854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xmlns="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050976" y="3864854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576463" y="3864854"/>
            <a:ext cx="1516561" cy="1278646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xmlns="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627439" y="3864854"/>
            <a:ext cx="1516561" cy="1278646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 xmlns="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586307" y="485775"/>
            <a:ext cx="7971387" cy="414337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5552572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862221" y="157038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2367999" y="157038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3873776" y="157038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379553" y="157038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6885331" y="157038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96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940097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5695404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3450712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206019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038674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95282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5695403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3450711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206019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038674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914400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93994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3450711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206019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038674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914400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135965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40096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220539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024153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914400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135965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57530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1977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938439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9144000" y="1226643"/>
            <a:ext cx="2215650" cy="269005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135965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575300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790949" y="1226643"/>
            <a:ext cx="2215650" cy="269005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207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351469" y="755373"/>
            <a:ext cx="2943175" cy="357311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5922671" y="2609020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384095" y="2609020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384095" y="75537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889873" y="755373"/>
            <a:ext cx="1416326" cy="171947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12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37146" y="1283677"/>
            <a:ext cx="2145044" cy="2672862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68227" y="1493658"/>
            <a:ext cx="2145044" cy="2672862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47558" y="1493658"/>
            <a:ext cx="2145044" cy="2672862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7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86427" y="1492231"/>
            <a:ext cx="1928885" cy="2656431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lIns="34281" tIns="17140" rIns="34281" bIns="17140" anchor="ctr"/>
          <a:lstStyle>
            <a:lvl1pPr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theme" Target="../theme/theme15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206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6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hyperlink" Target="https://www.facebook.com/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hyperlink" Target="https://www.facebook.com/" TargetMode="External"/><Relationship Id="rId2" Type="http://schemas.openxmlformats.org/officeDocument/2006/relationships/slideLayout" Target="../slideLayouts/slideLayout234.xml"/><Relationship Id="rId16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theme" Target="../theme/theme7.xml"/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39" r:id="rId8"/>
    <p:sldLayoutId id="2147484003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8784919" y="148632"/>
            <a:ext cx="121696" cy="218535"/>
          </a:xfrm>
          <a:prstGeom prst="rect">
            <a:avLst/>
          </a:prstGeom>
        </p:spPr>
        <p:txBody>
          <a:bodyPr vert="horz" wrap="none" lIns="45688" tIns="22844" rIns="45688" bIns="2284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5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63F20014-7A5E-F812-8375-4B88995AA424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5792601F-DDE6-942D-2AAA-21556AED1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68531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0" indent="-171330" algn="l" defTabSz="6853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9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49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1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71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29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9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611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1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19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0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59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8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84FC824C-09EA-7C0B-248C-09FA5DC3D231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DDE937FC-B297-F0E3-DDB2-CA857BBAC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3" indent="-171293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79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64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50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37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21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07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93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0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3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9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3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00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6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5BD269-8B51-468B-8DF8-F86913E36ED9}"/>
              </a:ext>
            </a:extLst>
          </p:cNvPr>
          <p:cNvSpPr/>
          <p:nvPr/>
        </p:nvSpPr>
        <p:spPr>
          <a:xfrm>
            <a:off x="481134" y="4796225"/>
            <a:ext cx="159000" cy="219281"/>
          </a:xfrm>
          <a:prstGeom prst="rect">
            <a:avLst/>
          </a:prstGeom>
        </p:spPr>
        <p:txBody>
          <a:bodyPr wrap="none" lIns="34252" tIns="17124" rIns="34252" bIns="1712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xmlns="" id="{99CAC161-49A1-4752-9751-7CCA2D801BC2}"/>
              </a:ext>
            </a:extLst>
          </p:cNvPr>
          <p:cNvSpPr/>
          <p:nvPr/>
        </p:nvSpPr>
        <p:spPr>
          <a:xfrm>
            <a:off x="518000" y="4850193"/>
            <a:ext cx="85270" cy="11370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4" rIns="34252" bIns="1712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4CA2F0-EC69-4BFF-8884-C9A313C138D7}"/>
              </a:ext>
            </a:extLst>
          </p:cNvPr>
          <p:cNvSpPr/>
          <p:nvPr/>
        </p:nvSpPr>
        <p:spPr>
          <a:xfrm>
            <a:off x="732712" y="4796225"/>
            <a:ext cx="163808" cy="219281"/>
          </a:xfrm>
          <a:prstGeom prst="rect">
            <a:avLst/>
          </a:prstGeom>
        </p:spPr>
        <p:txBody>
          <a:bodyPr wrap="none" lIns="34252" tIns="17124" rIns="34252" bIns="1712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xmlns="" id="{8E6A95BB-E8EC-4884-A779-447FDD2E8A7A}"/>
              </a:ext>
            </a:extLst>
          </p:cNvPr>
          <p:cNvSpPr/>
          <p:nvPr/>
        </p:nvSpPr>
        <p:spPr>
          <a:xfrm>
            <a:off x="771982" y="4851379"/>
            <a:ext cx="85270" cy="11370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4" rIns="34252" bIns="1712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D5E6AD-B7F0-41C2-BB6B-B5C21E2AFEBC}"/>
              </a:ext>
            </a:extLst>
          </p:cNvPr>
          <p:cNvSpPr/>
          <p:nvPr/>
        </p:nvSpPr>
        <p:spPr>
          <a:xfrm>
            <a:off x="236769" y="4796225"/>
            <a:ext cx="139764" cy="219281"/>
          </a:xfrm>
          <a:prstGeom prst="rect">
            <a:avLst/>
          </a:prstGeom>
        </p:spPr>
        <p:txBody>
          <a:bodyPr wrap="none" lIns="34252" tIns="17124" rIns="34252" bIns="1712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C7752912-03EE-41B9-AE87-EBC831094AD1}"/>
              </a:ext>
            </a:extLst>
          </p:cNvPr>
          <p:cNvSpPr/>
          <p:nvPr/>
        </p:nvSpPr>
        <p:spPr>
          <a:xfrm>
            <a:off x="264017" y="4849007"/>
            <a:ext cx="85270" cy="11370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4" rIns="34252" bIns="1712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86E60338-FC79-0DE1-FF64-66B145164A4D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CD0690DC-462F-0D43-91F2-1BEA3C173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</p:sldLayoutIdLst>
  <p:txStyles>
    <p:titleStyle>
      <a:lvl1pPr algn="l" defTabSz="6850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6" indent="-171256" algn="l" defTabSz="6850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8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78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90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303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813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325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836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49" indent="-171256" algn="l" defTabSz="6850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13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23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34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46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58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68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80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92" algn="l" defTabSz="685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77085492-6EBA-E52E-22BC-04EC018297F8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5D5290FF-6BCD-919A-8978-C39723B7C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1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4007" r:id="rId19"/>
  </p:sldLayoutIdLst>
  <p:txStyles>
    <p:titleStyle>
      <a:lvl1pPr algn="l" defTabSz="68487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9" indent="-171219" algn="l" defTabSz="684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57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92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30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69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05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43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79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718" indent="-171219" algn="l" defTabSz="684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39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74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11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49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87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23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60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98" algn="l" defTabSz="6848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A3A0BBED-1547-E333-45A1-6EE640DE21BB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34F5503-C4E8-DCAA-5845-51A899C8C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6847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82" indent="-171182" algn="l" defTabSz="6847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46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6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70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35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97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361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22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87" indent="-171182" algn="l" defTabSz="6847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5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26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88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52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6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78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41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04" algn="l" defTabSz="6847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ght Blue">
            <a:extLst>
              <a:ext uri="{FF2B5EF4-FFF2-40B4-BE49-F238E27FC236}">
                <a16:creationId xmlns:a16="http://schemas.microsoft.com/office/drawing/2014/main" xmlns="" id="{D388DFEE-482F-430F-8764-822541B3C711}"/>
              </a:ext>
            </a:extLst>
          </p:cNvPr>
          <p:cNvSpPr/>
          <p:nvPr/>
        </p:nvSpPr>
        <p:spPr>
          <a:xfrm rot="11700000">
            <a:off x="-3408256" y="62940"/>
            <a:ext cx="11969416" cy="8031259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9" tIns="17112" rIns="34229" bIns="17112" rtlCol="0" anchor="ctr"/>
          <a:lstStyle/>
          <a:p>
            <a:endParaRPr lang="en-US"/>
          </a:p>
        </p:txBody>
      </p:sp>
      <p:sp>
        <p:nvSpPr>
          <p:cNvPr id="16" name="Pink Purple">
            <a:extLst>
              <a:ext uri="{FF2B5EF4-FFF2-40B4-BE49-F238E27FC236}">
                <a16:creationId xmlns:a16="http://schemas.microsoft.com/office/drawing/2014/main" xmlns="" id="{FBBAE8E4-5822-4697-9CB0-416C2285D412}"/>
              </a:ext>
            </a:extLst>
          </p:cNvPr>
          <p:cNvSpPr/>
          <p:nvPr/>
        </p:nvSpPr>
        <p:spPr>
          <a:xfrm rot="900000">
            <a:off x="-1506401" y="-3072388"/>
            <a:ext cx="7877801" cy="7045578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9" tIns="17112" rIns="34229" bIns="17112" rtlCol="0" anchor="ctr"/>
          <a:lstStyle/>
          <a:p>
            <a:endParaRPr lang="en-US"/>
          </a:p>
        </p:txBody>
      </p:sp>
      <p:sp>
        <p:nvSpPr>
          <p:cNvPr id="17" name="Purple">
            <a:extLst>
              <a:ext uri="{FF2B5EF4-FFF2-40B4-BE49-F238E27FC236}">
                <a16:creationId xmlns:a16="http://schemas.microsoft.com/office/drawing/2014/main" xmlns="" id="{BE8684E9-46AD-4F7B-B7A2-C0E291C667C5}"/>
              </a:ext>
            </a:extLst>
          </p:cNvPr>
          <p:cNvSpPr/>
          <p:nvPr/>
        </p:nvSpPr>
        <p:spPr>
          <a:xfrm rot="15300000">
            <a:off x="905299" y="-3503043"/>
            <a:ext cx="11256702" cy="10064906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9" tIns="17112" rIns="34229" bIns="17112" rtlCol="0" anchor="ctr"/>
          <a:lstStyle/>
          <a:p>
            <a:endParaRPr lang="en-US"/>
          </a:p>
        </p:txBody>
      </p:sp>
      <p:sp>
        <p:nvSpPr>
          <p:cNvPr id="18" name="Pink">
            <a:extLst>
              <a:ext uri="{FF2B5EF4-FFF2-40B4-BE49-F238E27FC236}">
                <a16:creationId xmlns:a16="http://schemas.microsoft.com/office/drawing/2014/main" xmlns="" id="{A0C126FD-D78B-4C2F-97BE-020A3C75E44A}"/>
              </a:ext>
            </a:extLst>
          </p:cNvPr>
          <p:cNvSpPr/>
          <p:nvPr/>
        </p:nvSpPr>
        <p:spPr>
          <a:xfrm rot="9000000">
            <a:off x="197629" y="-1909639"/>
            <a:ext cx="6403953" cy="5727429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9" tIns="17112" rIns="34229" bIns="17112" rtlCol="0" anchor="ctr"/>
          <a:lstStyle/>
          <a:p>
            <a:endParaRPr lang="en-US"/>
          </a:p>
        </p:txBody>
      </p:sp>
      <p:sp>
        <p:nvSpPr>
          <p:cNvPr id="19" name="Light Blue">
            <a:extLst>
              <a:ext uri="{FF2B5EF4-FFF2-40B4-BE49-F238E27FC236}">
                <a16:creationId xmlns:a16="http://schemas.microsoft.com/office/drawing/2014/main" xmlns="" id="{251649C5-3386-4361-95CE-44792724EF40}"/>
              </a:ext>
            </a:extLst>
          </p:cNvPr>
          <p:cNvSpPr/>
          <p:nvPr/>
        </p:nvSpPr>
        <p:spPr>
          <a:xfrm rot="15300000">
            <a:off x="2747379" y="-2460703"/>
            <a:ext cx="11256702" cy="10064906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lIns="34229" tIns="17112" rIns="34229" bIns="17112" rtlCol="0" anchor="ctr"/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B9C493A-C0C5-433E-B0C9-73E5F353A3AD}"/>
              </a:ext>
            </a:extLst>
          </p:cNvPr>
          <p:cNvSpPr/>
          <p:nvPr/>
        </p:nvSpPr>
        <p:spPr>
          <a:xfrm>
            <a:off x="273579" y="277188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95DFE2E-B2E5-466B-B1CC-C85DE1401518}"/>
              </a:ext>
            </a:extLst>
          </p:cNvPr>
          <p:cNvSpPr/>
          <p:nvPr/>
        </p:nvSpPr>
        <p:spPr>
          <a:xfrm>
            <a:off x="273579" y="388809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9" tIns="17112" rIns="34229" bIns="17112" rtlCol="0" anchor="ctr"/>
          <a:lstStyle/>
          <a:p>
            <a:pPr algn="ctr"/>
            <a:endParaRPr lang="en-US"/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981F29C9-4E9D-8E30-5A0C-0D7F3B70D82C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A0A1EB2F-F1A5-6D5C-8F41-778796A70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4005" r:id="rId35"/>
  </p:sldLayoutIdLst>
  <p:txStyles>
    <p:titleStyle>
      <a:lvl1pPr algn="l" defTabSz="68457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45" indent="-171145" algn="l" defTabSz="6845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35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20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10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01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89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79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166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456" indent="-171145" algn="l" defTabSz="684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91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78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65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55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45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33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022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10" algn="l" defTabSz="68457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  <p15:guide id="7">
          <p15:clr>
            <a:srgbClr val="FFFFFF"/>
          </p15:clr>
        </p15:guide>
        <p15:guide id="8" pos="15362">
          <p15:clr>
            <a:srgbClr val="FFFFFF"/>
          </p15:clr>
        </p15:guide>
        <p15:guide id="9" orient="horz">
          <p15:clr>
            <a:srgbClr val="FFFFFF"/>
          </p15:clr>
        </p15:guide>
        <p15:guide id="10" orient="horz" pos="8640">
          <p15:clr>
            <a:srgbClr val="FFFFFF"/>
          </p15:clr>
        </p15:guide>
        <p15:guide id="11" pos="4321">
          <p15:clr>
            <a:srgbClr val="F26B43"/>
          </p15:clr>
        </p15:guide>
        <p15:guide id="12" pos="1104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3E8B302-B017-444A-B3D5-F4C8628543FA}"/>
              </a:ext>
            </a:extLst>
          </p:cNvPr>
          <p:cNvSpPr/>
          <p:nvPr/>
        </p:nvSpPr>
        <p:spPr>
          <a:xfrm>
            <a:off x="950938" y="-1891881"/>
            <a:ext cx="8791330" cy="8792474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E7EE743-E8C9-4463-A5FC-98F1272297C3}"/>
              </a:ext>
            </a:extLst>
          </p:cNvPr>
          <p:cNvSpPr/>
          <p:nvPr/>
        </p:nvSpPr>
        <p:spPr>
          <a:xfrm>
            <a:off x="2231803" y="485775"/>
            <a:ext cx="4036637" cy="4037162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alpha val="54000"/>
                  <a:lumMod val="36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15054C8-2FB0-4FEC-9C26-B91F11C9834F}"/>
              </a:ext>
            </a:extLst>
          </p:cNvPr>
          <p:cNvSpPr/>
          <p:nvPr/>
        </p:nvSpPr>
        <p:spPr>
          <a:xfrm>
            <a:off x="433421" y="563413"/>
            <a:ext cx="4845257" cy="4845888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5199E7C-02C1-4186-8D9C-F3C0EAA94370}"/>
              </a:ext>
            </a:extLst>
          </p:cNvPr>
          <p:cNvSpPr/>
          <p:nvPr/>
        </p:nvSpPr>
        <p:spPr>
          <a:xfrm>
            <a:off x="3684078" y="747804"/>
            <a:ext cx="4660892" cy="4661499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8580258-24DA-435B-90AF-A336B13988E2}"/>
              </a:ext>
            </a:extLst>
          </p:cNvPr>
          <p:cNvSpPr/>
          <p:nvPr userDrawn="1"/>
        </p:nvSpPr>
        <p:spPr>
          <a:xfrm>
            <a:off x="-1787053" y="-1658968"/>
            <a:ext cx="8147666" cy="8148727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>
                  <a:lumMod val="75000"/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4A38E2-E1FF-4879-9C32-610C884B2151}"/>
              </a:ext>
            </a:extLst>
          </p:cNvPr>
          <p:cNvSpPr txBox="1"/>
          <p:nvPr/>
        </p:nvSpPr>
        <p:spPr>
          <a:xfrm rot="16200000">
            <a:off x="7990208" y="2216154"/>
            <a:ext cx="1721876" cy="144243"/>
          </a:xfrm>
          <a:prstGeom prst="rect">
            <a:avLst/>
          </a:prstGeom>
          <a:noFill/>
        </p:spPr>
        <p:txBody>
          <a:bodyPr wrap="none" lIns="34222" tIns="17108" rIns="34222" bIns="17108" rtlCol="0" anchor="ctr">
            <a:spAutoFit/>
          </a:bodyPr>
          <a:lstStyle/>
          <a:p>
            <a:pPr algn="l"/>
            <a:r>
              <a:rPr lang="en-US" sz="7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700">
                <a:solidFill>
                  <a:schemeClr val="bg1"/>
                </a:solidFill>
              </a:rPr>
              <a:t> presentation to </a:t>
            </a:r>
            <a:r>
              <a:rPr lang="en-US" sz="700" b="0">
                <a:solidFill>
                  <a:schemeClr val="bg1"/>
                </a:solidFill>
              </a:rPr>
              <a:t>DesignBall</a:t>
            </a:r>
            <a:r>
              <a:rPr lang="en-US" sz="7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7E5CC2B-ED72-45C7-BF0A-B092A979472E}"/>
              </a:ext>
            </a:extLst>
          </p:cNvPr>
          <p:cNvSpPr txBox="1"/>
          <p:nvPr/>
        </p:nvSpPr>
        <p:spPr>
          <a:xfrm rot="16200000">
            <a:off x="-529800" y="2427500"/>
            <a:ext cx="1645311" cy="288503"/>
          </a:xfrm>
          <a:prstGeom prst="rect">
            <a:avLst/>
          </a:prstGeom>
          <a:noFill/>
        </p:spPr>
        <p:txBody>
          <a:bodyPr wrap="square" lIns="34222" tIns="17108" rIns="34222" bIns="17108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B9C493A-C0C5-433E-B0C9-73E5F353A3AD}"/>
              </a:ext>
            </a:extLst>
          </p:cNvPr>
          <p:cNvSpPr/>
          <p:nvPr/>
        </p:nvSpPr>
        <p:spPr>
          <a:xfrm>
            <a:off x="273579" y="277188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95DFE2E-B2E5-466B-B1CC-C85DE1401518}"/>
              </a:ext>
            </a:extLst>
          </p:cNvPr>
          <p:cNvSpPr/>
          <p:nvPr/>
        </p:nvSpPr>
        <p:spPr>
          <a:xfrm>
            <a:off x="273579" y="388809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FE24D81-6663-4CF8-857E-F1F0413B3577}"/>
              </a:ext>
            </a:extLst>
          </p:cNvPr>
          <p:cNvSpPr/>
          <p:nvPr/>
        </p:nvSpPr>
        <p:spPr>
          <a:xfrm>
            <a:off x="273579" y="500430"/>
            <a:ext cx="38554" cy="3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DDEAE338-FF37-4E7C-8B4D-BAA7F448833A}"/>
              </a:ext>
            </a:extLst>
          </p:cNvPr>
          <p:cNvSpPr txBox="1">
            <a:spLocks/>
          </p:cNvSpPr>
          <p:nvPr/>
        </p:nvSpPr>
        <p:spPr>
          <a:xfrm>
            <a:off x="8777201" y="3329154"/>
            <a:ext cx="121696" cy="218535"/>
          </a:xfrm>
          <a:prstGeom prst="rect">
            <a:avLst/>
          </a:prstGeom>
        </p:spPr>
        <p:txBody>
          <a:bodyPr vert="horz" wrap="none" lIns="45628" tIns="22814" rIns="45628" bIns="228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5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CF2EDF-3097-4F18-875A-24ED93F1F8F7}"/>
              </a:ext>
            </a:extLst>
          </p:cNvPr>
          <p:cNvSpPr/>
          <p:nvPr/>
        </p:nvSpPr>
        <p:spPr>
          <a:xfrm>
            <a:off x="226819" y="4500108"/>
            <a:ext cx="159000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2F9B149-4C49-4902-A6C0-A0377778D17E}"/>
              </a:ext>
            </a:extLst>
          </p:cNvPr>
          <p:cNvSpPr/>
          <p:nvPr/>
        </p:nvSpPr>
        <p:spPr>
          <a:xfrm>
            <a:off x="224415" y="4261833"/>
            <a:ext cx="163808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D3BBA1E-396F-493A-BFCD-61974646C78C}"/>
              </a:ext>
            </a:extLst>
          </p:cNvPr>
          <p:cNvSpPr/>
          <p:nvPr/>
        </p:nvSpPr>
        <p:spPr>
          <a:xfrm>
            <a:off x="236437" y="4738384"/>
            <a:ext cx="139764" cy="219281"/>
          </a:xfrm>
          <a:prstGeom prst="rect">
            <a:avLst/>
          </a:prstGeom>
        </p:spPr>
        <p:txBody>
          <a:bodyPr wrap="none" lIns="34222" tIns="17108" rIns="34222" bIns="17108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9" name="Rectangle 38">
            <a:hlinkClick r:id="rId6"/>
            <a:extLst>
              <a:ext uri="{FF2B5EF4-FFF2-40B4-BE49-F238E27FC236}">
                <a16:creationId xmlns:a16="http://schemas.microsoft.com/office/drawing/2014/main" xmlns="" id="{D54BDED4-0EE4-42F8-BB4E-20830B8326BE}"/>
              </a:ext>
            </a:extLst>
          </p:cNvPr>
          <p:cNvSpPr/>
          <p:nvPr/>
        </p:nvSpPr>
        <p:spPr>
          <a:xfrm>
            <a:off x="243897" y="452823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7"/>
            <a:extLst>
              <a:ext uri="{FF2B5EF4-FFF2-40B4-BE49-F238E27FC236}">
                <a16:creationId xmlns:a16="http://schemas.microsoft.com/office/drawing/2014/main" xmlns="" id="{BA32EFD7-6328-4D67-9E82-B0AE173EA60B}"/>
              </a:ext>
            </a:extLst>
          </p:cNvPr>
          <p:cNvSpPr/>
          <p:nvPr/>
        </p:nvSpPr>
        <p:spPr>
          <a:xfrm>
            <a:off x="243897" y="4291698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1" name="Rectangle 40">
            <a:hlinkClick r:id="rId8"/>
            <a:extLst>
              <a:ext uri="{FF2B5EF4-FFF2-40B4-BE49-F238E27FC236}">
                <a16:creationId xmlns:a16="http://schemas.microsoft.com/office/drawing/2014/main" xmlns="" id="{303FACB0-EF37-4261-BA59-7F6A1E3B7D4F}"/>
              </a:ext>
            </a:extLst>
          </p:cNvPr>
          <p:cNvSpPr/>
          <p:nvPr/>
        </p:nvSpPr>
        <p:spPr>
          <a:xfrm>
            <a:off x="243897" y="476477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22" tIns="17108" rIns="34222" bIns="17108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4DF49424-299C-8ADA-2CE8-4B5A229B88ED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C8CC51B0-EE52-0F6D-3CDF-F1E3E6DA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9000" decel="43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29000" decel="43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3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29000" decel="43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29000" decel="43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3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29000" decel="43000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4" dur="405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  <p:bldP spid="35" grpId="0" animBg="1"/>
      <p:bldP spid="36" grpId="0" animBg="1"/>
    </p:bldLst>
  </p:timing>
  <p:txStyles>
    <p:titleStyle>
      <a:lvl1pPr algn="l" defTabSz="6844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08" indent="-171108" algn="l" defTabSz="6844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24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35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50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967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81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97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610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25" indent="-171108" algn="l" defTabSz="6844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17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30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43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58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74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88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503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717" algn="l" defTabSz="684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609E7-B21A-44A3-8DFD-8D2964CD8535}"/>
              </a:ext>
            </a:extLst>
          </p:cNvPr>
          <p:cNvSpPr txBox="1"/>
          <p:nvPr/>
        </p:nvSpPr>
        <p:spPr>
          <a:xfrm rot="16200000">
            <a:off x="7990208" y="2216154"/>
            <a:ext cx="1721876" cy="144243"/>
          </a:xfrm>
          <a:prstGeom prst="rect">
            <a:avLst/>
          </a:prstGeom>
          <a:noFill/>
        </p:spPr>
        <p:txBody>
          <a:bodyPr wrap="none" lIns="34214" tIns="17104" rIns="34214" bIns="17104" rtlCol="0" anchor="ctr">
            <a:spAutoFit/>
          </a:bodyPr>
          <a:lstStyle/>
          <a:p>
            <a:pPr algn="l"/>
            <a:r>
              <a:rPr lang="en-US" sz="7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700">
                <a:solidFill>
                  <a:schemeClr val="tx1"/>
                </a:solidFill>
              </a:rPr>
              <a:t> presentation to </a:t>
            </a:r>
            <a:r>
              <a:rPr lang="en-US" sz="700" b="0">
                <a:solidFill>
                  <a:schemeClr val="tx1"/>
                </a:solidFill>
              </a:rPr>
              <a:t>DesignBall</a:t>
            </a:r>
            <a:r>
              <a:rPr lang="en-US" sz="7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529800" y="2427500"/>
            <a:ext cx="1645311" cy="288503"/>
          </a:xfrm>
          <a:prstGeom prst="rect">
            <a:avLst/>
          </a:prstGeom>
          <a:noFill/>
        </p:spPr>
        <p:txBody>
          <a:bodyPr wrap="square" lIns="34214" tIns="17104" rIns="34214" bIns="17104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C360901-01AD-4430-8498-AB1A082771C1}"/>
              </a:ext>
            </a:extLst>
          </p:cNvPr>
          <p:cNvSpPr/>
          <p:nvPr/>
        </p:nvSpPr>
        <p:spPr>
          <a:xfrm>
            <a:off x="273579" y="277188"/>
            <a:ext cx="38554" cy="38559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1BF17D6-2B7C-4C41-8849-23DB4B7E1C12}"/>
              </a:ext>
            </a:extLst>
          </p:cNvPr>
          <p:cNvSpPr/>
          <p:nvPr/>
        </p:nvSpPr>
        <p:spPr>
          <a:xfrm>
            <a:off x="273579" y="388809"/>
            <a:ext cx="38554" cy="38559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9D41FB-1A1C-4F29-8C1E-719377825060}"/>
              </a:ext>
            </a:extLst>
          </p:cNvPr>
          <p:cNvSpPr/>
          <p:nvPr/>
        </p:nvSpPr>
        <p:spPr>
          <a:xfrm>
            <a:off x="273579" y="500430"/>
            <a:ext cx="38554" cy="38559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8777201" y="3329154"/>
            <a:ext cx="121696" cy="218535"/>
          </a:xfrm>
          <a:prstGeom prst="rect">
            <a:avLst/>
          </a:prstGeom>
        </p:spPr>
        <p:txBody>
          <a:bodyPr vert="horz" wrap="none" lIns="45618" tIns="22809" rIns="45618" bIns="228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5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D12CBD-AE23-42E3-A693-B2EF35D875E5}"/>
              </a:ext>
            </a:extLst>
          </p:cNvPr>
          <p:cNvSpPr/>
          <p:nvPr/>
        </p:nvSpPr>
        <p:spPr>
          <a:xfrm>
            <a:off x="226819" y="4500109"/>
            <a:ext cx="159000" cy="219281"/>
          </a:xfrm>
          <a:prstGeom prst="rect">
            <a:avLst/>
          </a:prstGeom>
        </p:spPr>
        <p:txBody>
          <a:bodyPr wrap="none" lIns="34214" tIns="17104" rIns="34214" bIns="1710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02C1E5A-BA23-4E06-8945-CECE0EDC0275}"/>
              </a:ext>
            </a:extLst>
          </p:cNvPr>
          <p:cNvSpPr/>
          <p:nvPr/>
        </p:nvSpPr>
        <p:spPr>
          <a:xfrm>
            <a:off x="224415" y="4261834"/>
            <a:ext cx="163808" cy="219281"/>
          </a:xfrm>
          <a:prstGeom prst="rect">
            <a:avLst/>
          </a:prstGeom>
        </p:spPr>
        <p:txBody>
          <a:bodyPr wrap="none" lIns="34214" tIns="17104" rIns="34214" bIns="1710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E5CB14-A4B1-4412-A7C5-F126381AC96E}"/>
              </a:ext>
            </a:extLst>
          </p:cNvPr>
          <p:cNvSpPr/>
          <p:nvPr/>
        </p:nvSpPr>
        <p:spPr>
          <a:xfrm>
            <a:off x="236437" y="4738385"/>
            <a:ext cx="139764" cy="219281"/>
          </a:xfrm>
          <a:prstGeom prst="rect">
            <a:avLst/>
          </a:prstGeom>
        </p:spPr>
        <p:txBody>
          <a:bodyPr wrap="none" lIns="34214" tIns="17104" rIns="34214" bIns="17104" anchor="ctr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xmlns="" id="{499E01FB-D287-4682-B5B4-43BC2B8ACE72}"/>
              </a:ext>
            </a:extLst>
          </p:cNvPr>
          <p:cNvSpPr/>
          <p:nvPr/>
        </p:nvSpPr>
        <p:spPr>
          <a:xfrm>
            <a:off x="243897" y="452823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15"/>
            <a:extLst>
              <a:ext uri="{FF2B5EF4-FFF2-40B4-BE49-F238E27FC236}">
                <a16:creationId xmlns:a16="http://schemas.microsoft.com/office/drawing/2014/main" xmlns="" id="{3076B77D-FD27-46C2-9D6C-C351DCF6BB9C}"/>
              </a:ext>
            </a:extLst>
          </p:cNvPr>
          <p:cNvSpPr/>
          <p:nvPr/>
        </p:nvSpPr>
        <p:spPr>
          <a:xfrm>
            <a:off x="243897" y="4291698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xmlns="" id="{A52BADA1-F809-489E-810F-DA6F2F3BFE7B}"/>
              </a:ext>
            </a:extLst>
          </p:cNvPr>
          <p:cNvSpPr/>
          <p:nvPr/>
        </p:nvSpPr>
        <p:spPr>
          <a:xfrm>
            <a:off x="243897" y="4764777"/>
            <a:ext cx="124844" cy="16648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14" tIns="17104" rIns="34214" bIns="17104" rtlCol="0" anchor="ctr"/>
          <a:lstStyle/>
          <a:p>
            <a:pPr algn="ctr"/>
            <a:endParaRPr lang="en-US" sz="9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1109A9FF-834F-D6FB-0C1F-AD89F377B0C7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9FEDC3BC-60F4-666C-6734-B234B6935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68428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71" indent="-171071" algn="l" defTabSz="68428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13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0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91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633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73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915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054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95" indent="-171071" algn="l" defTabSz="6842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3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82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21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62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03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43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84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24" algn="l" defTabSz="6842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34207" tIns="17100" rIns="34207" bIns="171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07" tIns="17100" rIns="34207" bIns="1710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34207" tIns="17100" rIns="34207" bIns="171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34207" tIns="17100" rIns="34207" bIns="1710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34207" tIns="17100" rIns="34207" bIns="1710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Off-page Connector 9">
            <a:extLst>
              <a:ext uri="{FF2B5EF4-FFF2-40B4-BE49-F238E27FC236}">
                <a16:creationId xmlns:a16="http://schemas.microsoft.com/office/drawing/2014/main" xmlns="" id="{3D1A901F-38D9-E5BC-B5CA-A57A30F3E1D2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4FE9383F-CFAE-25EE-6B1C-924A85199CB5}"/>
              </a:ext>
            </a:extLst>
          </p:cNvPr>
          <p:cNvSpPr txBox="1">
            <a:spLocks/>
          </p:cNvSpPr>
          <p:nvPr userDrawn="1"/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2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xStyles>
    <p:titleStyle>
      <a:lvl1pPr algn="l" defTabSz="6841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4" indent="-171034" algn="l" defTabSz="6841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02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165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32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99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65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33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498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565" indent="-171034" algn="l" defTabSz="6841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69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34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199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265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332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398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65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31" algn="l" defTabSz="68413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34200" tIns="17096" rIns="34200" bIns="1709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00" tIns="17096" rIns="34200" bIns="17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34200" tIns="17096" rIns="34200" bIns="1709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FD9F-EDAB-440B-B3F9-4EBA6FF59D5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34200" tIns="17096" rIns="34200" bIns="1709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34200" tIns="17096" rIns="34200" bIns="1709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7F0EA5-FF61-476D-88FD-8D367387415A}"/>
              </a:ext>
            </a:extLst>
          </p:cNvPr>
          <p:cNvSpPr txBox="1">
            <a:spLocks/>
          </p:cNvSpPr>
          <p:nvPr/>
        </p:nvSpPr>
        <p:spPr>
          <a:xfrm>
            <a:off x="466445" y="4822689"/>
            <a:ext cx="92798" cy="218535"/>
          </a:xfrm>
          <a:prstGeom prst="rect">
            <a:avLst/>
          </a:prstGeom>
        </p:spPr>
        <p:txBody>
          <a:bodyPr vert="horz" wrap="none" lIns="45598" tIns="22799" rIns="45598" bIns="2279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700" smtClean="0">
                <a:solidFill>
                  <a:schemeClr val="tx1"/>
                </a:solidFill>
              </a:rPr>
              <a:pPr algn="ctr"/>
              <a:t>‹#›</a:t>
            </a:fld>
            <a:endParaRPr lang="en-US" sz="4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C84A796-45B4-484C-A445-A5C7C1D66CE4}"/>
              </a:ext>
            </a:extLst>
          </p:cNvPr>
          <p:cNvSpPr/>
          <p:nvPr/>
        </p:nvSpPr>
        <p:spPr>
          <a:xfrm>
            <a:off x="401958" y="4821071"/>
            <a:ext cx="221772" cy="2218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algn="ctr"/>
            <a:endParaRPr lang="en-US" sz="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0BCB83-4239-443E-8BA9-E372468EC5F7}"/>
              </a:ext>
            </a:extLst>
          </p:cNvPr>
          <p:cNvSpPr/>
          <p:nvPr/>
        </p:nvSpPr>
        <p:spPr>
          <a:xfrm>
            <a:off x="111622" y="4821071"/>
            <a:ext cx="221772" cy="2218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algn="ctr"/>
            <a:endParaRPr lang="en-US" sz="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92675F-AF85-41C2-A845-D58E2B1DB7A4}"/>
              </a:ext>
            </a:extLst>
          </p:cNvPr>
          <p:cNvSpPr/>
          <p:nvPr/>
        </p:nvSpPr>
        <p:spPr>
          <a:xfrm rot="2700000">
            <a:off x="208034" y="4901971"/>
            <a:ext cx="59988" cy="5998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algn="ctr"/>
            <a:endParaRPr lang="en-US" sz="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71F6EB6-D3E9-45C4-9AC5-70FC1E1568F3}"/>
              </a:ext>
            </a:extLst>
          </p:cNvPr>
          <p:cNvSpPr/>
          <p:nvPr/>
        </p:nvSpPr>
        <p:spPr>
          <a:xfrm rot="10800000">
            <a:off x="692293" y="4821071"/>
            <a:ext cx="221772" cy="2218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algn="ctr"/>
            <a:endParaRPr lang="en-US" sz="4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871D1110-6C7F-4E55-B042-38756E04A837}"/>
              </a:ext>
            </a:extLst>
          </p:cNvPr>
          <p:cNvSpPr/>
          <p:nvPr/>
        </p:nvSpPr>
        <p:spPr>
          <a:xfrm rot="13500000">
            <a:off x="757665" y="4901971"/>
            <a:ext cx="59988" cy="5998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algn="ctr"/>
            <a:endParaRPr lang="en-US" sz="4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617596E-B7AB-45C8-A0DC-A3BA7E1232B9}"/>
              </a:ext>
            </a:extLst>
          </p:cNvPr>
          <p:cNvSpPr/>
          <p:nvPr/>
        </p:nvSpPr>
        <p:spPr>
          <a:xfrm>
            <a:off x="674184" y="4800060"/>
            <a:ext cx="267787" cy="26782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lvl="0" algn="ctr"/>
            <a:endParaRPr lang="en-US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1959962D-24BB-46F4-9785-C759E6016021}"/>
              </a:ext>
            </a:extLst>
          </p:cNvPr>
          <p:cNvSpPr/>
          <p:nvPr/>
        </p:nvSpPr>
        <p:spPr>
          <a:xfrm>
            <a:off x="90391" y="4794885"/>
            <a:ext cx="267787" cy="26782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00" tIns="17096" rIns="34200" bIns="17096"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937377-918B-408C-91B7-42DE05E1447C}"/>
              </a:ext>
            </a:extLst>
          </p:cNvPr>
          <p:cNvSpPr txBox="1"/>
          <p:nvPr/>
        </p:nvSpPr>
        <p:spPr>
          <a:xfrm>
            <a:off x="6397406" y="4859547"/>
            <a:ext cx="1884391" cy="144262"/>
          </a:xfrm>
          <a:prstGeom prst="rect">
            <a:avLst/>
          </a:prstGeom>
          <a:noFill/>
        </p:spPr>
        <p:txBody>
          <a:bodyPr wrap="none" lIns="34200" tIns="17096" rIns="34200" bIns="17096" rtlCol="0">
            <a:spAutoFit/>
          </a:bodyPr>
          <a:lstStyle/>
          <a:p>
            <a:r>
              <a:rPr lang="en-US"/>
              <a:t>MASSIVE X presentation to DesignBall team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A4A232-EA43-4B7D-8C6D-7EBF12D0E3DE}"/>
              </a:ext>
            </a:extLst>
          </p:cNvPr>
          <p:cNvGrpSpPr/>
          <p:nvPr/>
        </p:nvGrpSpPr>
        <p:grpSpPr>
          <a:xfrm>
            <a:off x="8183195" y="4784181"/>
            <a:ext cx="851581" cy="267649"/>
            <a:chOff x="241069" y="12070461"/>
            <a:chExt cx="2271178" cy="713731"/>
          </a:xfrm>
        </p:grpSpPr>
        <p:sp>
          <p:nvSpPr>
            <p:cNvPr id="17" name="Rectangle 16">
              <a:hlinkClick r:id="rId15"/>
              <a:extLst>
                <a:ext uri="{FF2B5EF4-FFF2-40B4-BE49-F238E27FC236}">
                  <a16:creationId xmlns:a16="http://schemas.microsoft.com/office/drawing/2014/main" xmlns="" id="{C893C5BD-225D-4A4E-B364-BF9A6447D558}"/>
                </a:ext>
              </a:extLst>
            </p:cNvPr>
            <p:cNvSpPr/>
            <p:nvPr/>
          </p:nvSpPr>
          <p:spPr>
            <a:xfrm>
              <a:off x="1798516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hlinkClick r:id="rId16"/>
              <a:extLst>
                <a:ext uri="{FF2B5EF4-FFF2-40B4-BE49-F238E27FC236}">
                  <a16:creationId xmlns:a16="http://schemas.microsoft.com/office/drawing/2014/main" xmlns="" id="{B1E9C452-712B-4CAF-8F5E-3604C3D6C149}"/>
                </a:ext>
              </a:extLst>
            </p:cNvPr>
            <p:cNvSpPr/>
            <p:nvPr/>
          </p:nvSpPr>
          <p:spPr>
            <a:xfrm>
              <a:off x="1010984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hlinkClick r:id="rId17"/>
              <a:extLst>
                <a:ext uri="{FF2B5EF4-FFF2-40B4-BE49-F238E27FC236}">
                  <a16:creationId xmlns:a16="http://schemas.microsoft.com/office/drawing/2014/main" xmlns="" id="{BBF72A39-138C-4AC8-8EE5-6DE39663A06E}"/>
                </a:ext>
              </a:extLst>
            </p:cNvPr>
            <p:cNvSpPr/>
            <p:nvPr/>
          </p:nvSpPr>
          <p:spPr>
            <a:xfrm>
              <a:off x="241069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37A96434-737F-48F7-8DD6-72C779219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41" y="12311451"/>
              <a:ext cx="113773" cy="244458"/>
            </a:xfrm>
            <a:custGeom>
              <a:avLst/>
              <a:gdLst>
                <a:gd name="T0" fmla="*/ 573 w 704"/>
                <a:gd name="T1" fmla="*/ 255 h 1506"/>
                <a:gd name="T2" fmla="*/ 573 w 704"/>
                <a:gd name="T3" fmla="*/ 255 h 1506"/>
                <a:gd name="T4" fmla="*/ 704 w 704"/>
                <a:gd name="T5" fmla="*/ 255 h 1506"/>
                <a:gd name="T6" fmla="*/ 704 w 704"/>
                <a:gd name="T7" fmla="*/ 0 h 1506"/>
                <a:gd name="T8" fmla="*/ 492 w 704"/>
                <a:gd name="T9" fmla="*/ 0 h 1506"/>
                <a:gd name="T10" fmla="*/ 155 w 704"/>
                <a:gd name="T11" fmla="*/ 336 h 1506"/>
                <a:gd name="T12" fmla="*/ 155 w 704"/>
                <a:gd name="T13" fmla="*/ 493 h 1506"/>
                <a:gd name="T14" fmla="*/ 0 w 704"/>
                <a:gd name="T15" fmla="*/ 493 h 1506"/>
                <a:gd name="T16" fmla="*/ 0 w 704"/>
                <a:gd name="T17" fmla="*/ 749 h 1506"/>
                <a:gd name="T18" fmla="*/ 155 w 704"/>
                <a:gd name="T19" fmla="*/ 749 h 1506"/>
                <a:gd name="T20" fmla="*/ 155 w 704"/>
                <a:gd name="T21" fmla="*/ 1506 h 1506"/>
                <a:gd name="T22" fmla="*/ 467 w 704"/>
                <a:gd name="T23" fmla="*/ 1506 h 1506"/>
                <a:gd name="T24" fmla="*/ 467 w 704"/>
                <a:gd name="T25" fmla="*/ 749 h 1506"/>
                <a:gd name="T26" fmla="*/ 679 w 704"/>
                <a:gd name="T27" fmla="*/ 749 h 1506"/>
                <a:gd name="T28" fmla="*/ 704 w 704"/>
                <a:gd name="T29" fmla="*/ 493 h 1506"/>
                <a:gd name="T30" fmla="*/ 467 w 704"/>
                <a:gd name="T31" fmla="*/ 493 h 1506"/>
                <a:gd name="T32" fmla="*/ 467 w 704"/>
                <a:gd name="T33" fmla="*/ 362 h 1506"/>
                <a:gd name="T34" fmla="*/ 573 w 704"/>
                <a:gd name="T35" fmla="*/ 25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4" h="1506">
                  <a:moveTo>
                    <a:pt x="573" y="255"/>
                  </a:moveTo>
                  <a:lnTo>
                    <a:pt x="573" y="255"/>
                  </a:lnTo>
                  <a:lnTo>
                    <a:pt x="704" y="255"/>
                  </a:lnTo>
                  <a:lnTo>
                    <a:pt x="704" y="0"/>
                  </a:lnTo>
                  <a:lnTo>
                    <a:pt x="492" y="0"/>
                  </a:lnTo>
                  <a:cubicBezTo>
                    <a:pt x="243" y="0"/>
                    <a:pt x="155" y="124"/>
                    <a:pt x="155" y="336"/>
                  </a:cubicBezTo>
                  <a:lnTo>
                    <a:pt x="155" y="493"/>
                  </a:lnTo>
                  <a:lnTo>
                    <a:pt x="0" y="493"/>
                  </a:lnTo>
                  <a:lnTo>
                    <a:pt x="0" y="749"/>
                  </a:lnTo>
                  <a:lnTo>
                    <a:pt x="155" y="749"/>
                  </a:lnTo>
                  <a:lnTo>
                    <a:pt x="155" y="1506"/>
                  </a:lnTo>
                  <a:lnTo>
                    <a:pt x="467" y="1506"/>
                  </a:lnTo>
                  <a:lnTo>
                    <a:pt x="467" y="749"/>
                  </a:lnTo>
                  <a:lnTo>
                    <a:pt x="679" y="749"/>
                  </a:lnTo>
                  <a:lnTo>
                    <a:pt x="704" y="493"/>
                  </a:lnTo>
                  <a:lnTo>
                    <a:pt x="467" y="493"/>
                  </a:lnTo>
                  <a:lnTo>
                    <a:pt x="467" y="362"/>
                  </a:lnTo>
                  <a:cubicBezTo>
                    <a:pt x="467" y="293"/>
                    <a:pt x="473" y="255"/>
                    <a:pt x="573" y="25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D301DEEB-1848-4675-B267-6D38E88F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408" y="12306253"/>
              <a:ext cx="252294" cy="242147"/>
            </a:xfrm>
            <a:custGeom>
              <a:avLst/>
              <a:gdLst>
                <a:gd name="T0" fmla="*/ 1176 w 1562"/>
                <a:gd name="T1" fmla="*/ 466 h 1491"/>
                <a:gd name="T2" fmla="*/ 1176 w 1562"/>
                <a:gd name="T3" fmla="*/ 466 h 1491"/>
                <a:gd name="T4" fmla="*/ 871 w 1562"/>
                <a:gd name="T5" fmla="*/ 636 h 1491"/>
                <a:gd name="T6" fmla="*/ 871 w 1562"/>
                <a:gd name="T7" fmla="*/ 488 h 1491"/>
                <a:gd name="T8" fmla="*/ 538 w 1562"/>
                <a:gd name="T9" fmla="*/ 488 h 1491"/>
                <a:gd name="T10" fmla="*/ 538 w 1562"/>
                <a:gd name="T11" fmla="*/ 1491 h 1491"/>
                <a:gd name="T12" fmla="*/ 871 w 1562"/>
                <a:gd name="T13" fmla="*/ 1491 h 1491"/>
                <a:gd name="T14" fmla="*/ 871 w 1562"/>
                <a:gd name="T15" fmla="*/ 931 h 1491"/>
                <a:gd name="T16" fmla="*/ 886 w 1562"/>
                <a:gd name="T17" fmla="*/ 850 h 1491"/>
                <a:gd name="T18" fmla="*/ 1057 w 1562"/>
                <a:gd name="T19" fmla="*/ 724 h 1491"/>
                <a:gd name="T20" fmla="*/ 1228 w 1562"/>
                <a:gd name="T21" fmla="*/ 953 h 1491"/>
                <a:gd name="T22" fmla="*/ 1228 w 1562"/>
                <a:gd name="T23" fmla="*/ 1491 h 1491"/>
                <a:gd name="T24" fmla="*/ 1562 w 1562"/>
                <a:gd name="T25" fmla="*/ 1491 h 1491"/>
                <a:gd name="T26" fmla="*/ 1562 w 1562"/>
                <a:gd name="T27" fmla="*/ 916 h 1491"/>
                <a:gd name="T28" fmla="*/ 1176 w 1562"/>
                <a:gd name="T29" fmla="*/ 466 h 1491"/>
                <a:gd name="T30" fmla="*/ 22 w 1562"/>
                <a:gd name="T31" fmla="*/ 1491 h 1491"/>
                <a:gd name="T32" fmla="*/ 22 w 1562"/>
                <a:gd name="T33" fmla="*/ 1491 h 1491"/>
                <a:gd name="T34" fmla="*/ 357 w 1562"/>
                <a:gd name="T35" fmla="*/ 1491 h 1491"/>
                <a:gd name="T36" fmla="*/ 357 w 1562"/>
                <a:gd name="T37" fmla="*/ 487 h 1491"/>
                <a:gd name="T38" fmla="*/ 22 w 1562"/>
                <a:gd name="T39" fmla="*/ 487 h 1491"/>
                <a:gd name="T40" fmla="*/ 22 w 1562"/>
                <a:gd name="T41" fmla="*/ 1491 h 1491"/>
                <a:gd name="T42" fmla="*/ 193 w 1562"/>
                <a:gd name="T43" fmla="*/ 0 h 1491"/>
                <a:gd name="T44" fmla="*/ 193 w 1562"/>
                <a:gd name="T45" fmla="*/ 0 h 1491"/>
                <a:gd name="T46" fmla="*/ 0 w 1562"/>
                <a:gd name="T47" fmla="*/ 178 h 1491"/>
                <a:gd name="T48" fmla="*/ 186 w 1562"/>
                <a:gd name="T49" fmla="*/ 347 h 1491"/>
                <a:gd name="T50" fmla="*/ 379 w 1562"/>
                <a:gd name="T51" fmla="*/ 178 h 1491"/>
                <a:gd name="T52" fmla="*/ 193 w 1562"/>
                <a:gd name="T5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2" h="1491">
                  <a:moveTo>
                    <a:pt x="1176" y="466"/>
                  </a:moveTo>
                  <a:lnTo>
                    <a:pt x="1176" y="466"/>
                  </a:lnTo>
                  <a:cubicBezTo>
                    <a:pt x="990" y="466"/>
                    <a:pt x="916" y="562"/>
                    <a:pt x="871" y="636"/>
                  </a:cubicBezTo>
                  <a:lnTo>
                    <a:pt x="871" y="488"/>
                  </a:lnTo>
                  <a:lnTo>
                    <a:pt x="538" y="488"/>
                  </a:lnTo>
                  <a:cubicBezTo>
                    <a:pt x="545" y="584"/>
                    <a:pt x="538" y="1491"/>
                    <a:pt x="538" y="1491"/>
                  </a:cubicBezTo>
                  <a:lnTo>
                    <a:pt x="871" y="1491"/>
                  </a:lnTo>
                  <a:lnTo>
                    <a:pt x="871" y="931"/>
                  </a:lnTo>
                  <a:cubicBezTo>
                    <a:pt x="871" y="901"/>
                    <a:pt x="871" y="872"/>
                    <a:pt x="886" y="850"/>
                  </a:cubicBezTo>
                  <a:cubicBezTo>
                    <a:pt x="909" y="791"/>
                    <a:pt x="961" y="724"/>
                    <a:pt x="1057" y="724"/>
                  </a:cubicBezTo>
                  <a:cubicBezTo>
                    <a:pt x="1176" y="724"/>
                    <a:pt x="1228" y="820"/>
                    <a:pt x="1228" y="953"/>
                  </a:cubicBezTo>
                  <a:lnTo>
                    <a:pt x="1228" y="1491"/>
                  </a:lnTo>
                  <a:lnTo>
                    <a:pt x="1562" y="1491"/>
                  </a:lnTo>
                  <a:lnTo>
                    <a:pt x="1562" y="916"/>
                  </a:lnTo>
                  <a:cubicBezTo>
                    <a:pt x="1562" y="606"/>
                    <a:pt x="1398" y="466"/>
                    <a:pt x="1176" y="466"/>
                  </a:cubicBezTo>
                  <a:close/>
                  <a:moveTo>
                    <a:pt x="22" y="1491"/>
                  </a:moveTo>
                  <a:lnTo>
                    <a:pt x="22" y="1491"/>
                  </a:lnTo>
                  <a:lnTo>
                    <a:pt x="357" y="1491"/>
                  </a:lnTo>
                  <a:lnTo>
                    <a:pt x="357" y="487"/>
                  </a:lnTo>
                  <a:lnTo>
                    <a:pt x="22" y="487"/>
                  </a:lnTo>
                  <a:lnTo>
                    <a:pt x="22" y="1491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cubicBezTo>
                    <a:pt x="74" y="0"/>
                    <a:pt x="0" y="82"/>
                    <a:pt x="0" y="178"/>
                  </a:cubicBezTo>
                  <a:cubicBezTo>
                    <a:pt x="0" y="273"/>
                    <a:pt x="74" y="347"/>
                    <a:pt x="186" y="347"/>
                  </a:cubicBezTo>
                  <a:cubicBezTo>
                    <a:pt x="305" y="347"/>
                    <a:pt x="379" y="273"/>
                    <a:pt x="379" y="178"/>
                  </a:cubicBezTo>
                  <a:cubicBezTo>
                    <a:pt x="379" y="82"/>
                    <a:pt x="305" y="0"/>
                    <a:pt x="19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D4499468-8436-4C2E-855A-9E0E1F13E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821" y="12328249"/>
              <a:ext cx="273127" cy="223096"/>
            </a:xfrm>
            <a:custGeom>
              <a:avLst/>
              <a:gdLst>
                <a:gd name="T0" fmla="*/ 1491 w 1690"/>
                <a:gd name="T1" fmla="*/ 223 h 1374"/>
                <a:gd name="T2" fmla="*/ 1491 w 1690"/>
                <a:gd name="T3" fmla="*/ 223 h 1374"/>
                <a:gd name="T4" fmla="*/ 1647 w 1690"/>
                <a:gd name="T5" fmla="*/ 30 h 1374"/>
                <a:gd name="T6" fmla="*/ 1424 w 1690"/>
                <a:gd name="T7" fmla="*/ 108 h 1374"/>
                <a:gd name="T8" fmla="*/ 1171 w 1690"/>
                <a:gd name="T9" fmla="*/ 0 h 1374"/>
                <a:gd name="T10" fmla="*/ 821 w 1690"/>
                <a:gd name="T11" fmla="*/ 356 h 1374"/>
                <a:gd name="T12" fmla="*/ 827 w 1690"/>
                <a:gd name="T13" fmla="*/ 428 h 1374"/>
                <a:gd name="T14" fmla="*/ 114 w 1690"/>
                <a:gd name="T15" fmla="*/ 66 h 1374"/>
                <a:gd name="T16" fmla="*/ 72 w 1690"/>
                <a:gd name="T17" fmla="*/ 241 h 1374"/>
                <a:gd name="T18" fmla="*/ 223 w 1690"/>
                <a:gd name="T19" fmla="*/ 530 h 1374"/>
                <a:gd name="T20" fmla="*/ 66 w 1690"/>
                <a:gd name="T21" fmla="*/ 488 h 1374"/>
                <a:gd name="T22" fmla="*/ 66 w 1690"/>
                <a:gd name="T23" fmla="*/ 494 h 1374"/>
                <a:gd name="T24" fmla="*/ 344 w 1690"/>
                <a:gd name="T25" fmla="*/ 832 h 1374"/>
                <a:gd name="T26" fmla="*/ 253 w 1690"/>
                <a:gd name="T27" fmla="*/ 844 h 1374"/>
                <a:gd name="T28" fmla="*/ 187 w 1690"/>
                <a:gd name="T29" fmla="*/ 838 h 1374"/>
                <a:gd name="T30" fmla="*/ 513 w 1690"/>
                <a:gd name="T31" fmla="*/ 1079 h 1374"/>
                <a:gd name="T32" fmla="*/ 78 w 1690"/>
                <a:gd name="T33" fmla="*/ 1230 h 1374"/>
                <a:gd name="T34" fmla="*/ 0 w 1690"/>
                <a:gd name="T35" fmla="*/ 1224 h 1374"/>
                <a:gd name="T36" fmla="*/ 525 w 1690"/>
                <a:gd name="T37" fmla="*/ 1374 h 1374"/>
                <a:gd name="T38" fmla="*/ 1521 w 1690"/>
                <a:gd name="T39" fmla="*/ 392 h 1374"/>
                <a:gd name="T40" fmla="*/ 1521 w 1690"/>
                <a:gd name="T41" fmla="*/ 344 h 1374"/>
                <a:gd name="T42" fmla="*/ 1690 w 1690"/>
                <a:gd name="T43" fmla="*/ 163 h 1374"/>
                <a:gd name="T44" fmla="*/ 1491 w 1690"/>
                <a:gd name="T45" fmla="*/ 223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0" h="1374">
                  <a:moveTo>
                    <a:pt x="1491" y="223"/>
                  </a:moveTo>
                  <a:lnTo>
                    <a:pt x="1491" y="223"/>
                  </a:lnTo>
                  <a:cubicBezTo>
                    <a:pt x="1569" y="175"/>
                    <a:pt x="1617" y="108"/>
                    <a:pt x="1647" y="30"/>
                  </a:cubicBezTo>
                  <a:cubicBezTo>
                    <a:pt x="1581" y="66"/>
                    <a:pt x="1509" y="96"/>
                    <a:pt x="1424" y="108"/>
                  </a:cubicBezTo>
                  <a:cubicBezTo>
                    <a:pt x="1358" y="42"/>
                    <a:pt x="1273" y="0"/>
                    <a:pt x="1171" y="0"/>
                  </a:cubicBezTo>
                  <a:cubicBezTo>
                    <a:pt x="977" y="0"/>
                    <a:pt x="821" y="157"/>
                    <a:pt x="821" y="356"/>
                  </a:cubicBezTo>
                  <a:cubicBezTo>
                    <a:pt x="821" y="374"/>
                    <a:pt x="827" y="404"/>
                    <a:pt x="827" y="428"/>
                  </a:cubicBezTo>
                  <a:cubicBezTo>
                    <a:pt x="543" y="410"/>
                    <a:pt x="283" y="277"/>
                    <a:pt x="114" y="66"/>
                  </a:cubicBezTo>
                  <a:cubicBezTo>
                    <a:pt x="84" y="120"/>
                    <a:pt x="72" y="175"/>
                    <a:pt x="72" y="241"/>
                  </a:cubicBezTo>
                  <a:cubicBezTo>
                    <a:pt x="72" y="362"/>
                    <a:pt x="132" y="470"/>
                    <a:pt x="223" y="530"/>
                  </a:cubicBezTo>
                  <a:cubicBezTo>
                    <a:pt x="169" y="530"/>
                    <a:pt x="114" y="512"/>
                    <a:pt x="66" y="488"/>
                  </a:cubicBezTo>
                  <a:lnTo>
                    <a:pt x="66" y="494"/>
                  </a:lnTo>
                  <a:cubicBezTo>
                    <a:pt x="66" y="663"/>
                    <a:pt x="187" y="802"/>
                    <a:pt x="344" y="832"/>
                  </a:cubicBezTo>
                  <a:cubicBezTo>
                    <a:pt x="313" y="838"/>
                    <a:pt x="283" y="844"/>
                    <a:pt x="253" y="844"/>
                  </a:cubicBezTo>
                  <a:cubicBezTo>
                    <a:pt x="235" y="844"/>
                    <a:pt x="211" y="838"/>
                    <a:pt x="187" y="838"/>
                  </a:cubicBezTo>
                  <a:cubicBezTo>
                    <a:pt x="235" y="977"/>
                    <a:pt x="356" y="1073"/>
                    <a:pt x="513" y="1079"/>
                  </a:cubicBezTo>
                  <a:cubicBezTo>
                    <a:pt x="392" y="1170"/>
                    <a:pt x="241" y="1230"/>
                    <a:pt x="78" y="1230"/>
                  </a:cubicBezTo>
                  <a:cubicBezTo>
                    <a:pt x="54" y="1230"/>
                    <a:pt x="24" y="1230"/>
                    <a:pt x="0" y="1224"/>
                  </a:cubicBezTo>
                  <a:cubicBezTo>
                    <a:pt x="151" y="1326"/>
                    <a:pt x="338" y="1374"/>
                    <a:pt x="525" y="1374"/>
                  </a:cubicBezTo>
                  <a:cubicBezTo>
                    <a:pt x="1171" y="1374"/>
                    <a:pt x="1521" y="844"/>
                    <a:pt x="1521" y="392"/>
                  </a:cubicBezTo>
                  <a:lnTo>
                    <a:pt x="1521" y="344"/>
                  </a:lnTo>
                  <a:cubicBezTo>
                    <a:pt x="1587" y="295"/>
                    <a:pt x="1647" y="235"/>
                    <a:pt x="1690" y="163"/>
                  </a:cubicBezTo>
                  <a:cubicBezTo>
                    <a:pt x="1635" y="193"/>
                    <a:pt x="1569" y="211"/>
                    <a:pt x="1491" y="2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219DB41-B18A-4512-8D8E-2C9E97D6FE85}"/>
                </a:ext>
              </a:extLst>
            </p:cNvPr>
            <p:cNvSpPr/>
            <p:nvPr/>
          </p:nvSpPr>
          <p:spPr>
            <a:xfrm>
              <a:off x="1086010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E3844B7-3F8D-481F-B198-E896FCCDE0F9}"/>
                </a:ext>
              </a:extLst>
            </p:cNvPr>
            <p:cNvSpPr/>
            <p:nvPr/>
          </p:nvSpPr>
          <p:spPr>
            <a:xfrm>
              <a:off x="312182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4BAB7FE-2F00-4A48-A142-19E438C4F143}"/>
                </a:ext>
              </a:extLst>
            </p:cNvPr>
            <p:cNvSpPr/>
            <p:nvPr/>
          </p:nvSpPr>
          <p:spPr>
            <a:xfrm rot="10800000">
              <a:off x="1859838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</p:grpSp>
      <p:sp>
        <p:nvSpPr>
          <p:cNvPr id="26" name="Flowchart: Off-page Connector 9">
            <a:extLst>
              <a:ext uri="{FF2B5EF4-FFF2-40B4-BE49-F238E27FC236}">
                <a16:creationId xmlns:a16="http://schemas.microsoft.com/office/drawing/2014/main" xmlns="" id="{1E71E479-1743-77E9-3E20-4ECF8D959E63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xmlns="" id="{E47393BC-2D17-9A57-D470-68B76D8DE8E8}"/>
              </a:ext>
            </a:extLst>
          </p:cNvPr>
          <p:cNvSpPr txBox="1">
            <a:spLocks/>
          </p:cNvSpPr>
          <p:nvPr userDrawn="1"/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0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xStyles>
    <p:titleStyle>
      <a:lvl1pPr algn="l" defTabSz="6839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97" indent="-170997" algn="l" defTabSz="6839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91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980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2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966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57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951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942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935" indent="-170997" algn="l" defTabSz="6839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95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986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976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968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61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953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946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938" algn="l" defTabSz="6839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5CF2C14A-5C41-4F2F-7F56-2BB1DDD78DFD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F33F5DD2-B0ED-375A-9FEF-05ADCB564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9" r:id="rId8"/>
    <p:sldLayoutId id="2147483750" r:id="rId9"/>
    <p:sldLayoutId id="2147484004" r:id="rId10"/>
    <p:sldLayoutId id="214748403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7D3CD31F-4FEE-4E98-03CB-A9E3AE58E23E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2D0B47A1-9483-3F5E-C34E-22827098C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2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2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9142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9142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9142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85802BB9-A615-BCC0-92BF-6A9A94E359B9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CB4A358D-09DD-5C40-A341-E4B028574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71" r:id="rId11"/>
    <p:sldLayoutId id="21474837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7D3CD31F-4FEE-4E98-03CB-A9E3AE58E23E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2D0B47A1-9483-3F5E-C34E-22827098C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8" r:id="rId11"/>
    <p:sldLayoutId id="2147484030" r:id="rId12"/>
    <p:sldLayoutId id="2147484034" r:id="rId13"/>
    <p:sldLayoutId id="214748403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2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2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9142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9142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9142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A99C0F33-D0B9-32A3-7987-E0B7062757FA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AFF7DC73-5770-FB03-70BF-7113BE68B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2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2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9142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9142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9142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D9084776-2E8F-4DBB-C5D0-9B1E75814CC3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F44CC1AE-4F2C-C51A-18D6-6315F9C79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3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2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2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9142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9142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9142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914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3717FBD8-8378-BDA9-23EF-22192F1184A9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25C911E2-93EF-B1FD-AF2B-51714E85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  <p:sldLayoutId id="2147483857" r:id="rId41"/>
    <p:sldLayoutId id="2147483858" r:id="rId42"/>
    <p:sldLayoutId id="2147483859" r:id="rId43"/>
    <p:sldLayoutId id="2147483860" r:id="rId44"/>
    <p:sldLayoutId id="2147483861" r:id="rId45"/>
    <p:sldLayoutId id="2147483862" r:id="rId46"/>
    <p:sldLayoutId id="2147483863" r:id="rId47"/>
  </p:sldLayoutIdLst>
  <p:txStyles>
    <p:titleStyle>
      <a:lvl1pPr algn="l" defTabSz="342809" rtl="0" eaLnBrk="1" latinLnBrk="0" hangingPunct="1">
        <a:spcBef>
          <a:spcPct val="0"/>
        </a:spcBef>
        <a:buNone/>
        <a:defRPr sz="31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06" indent="-257106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064" indent="-214255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021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199830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2639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8999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256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064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3873" indent="-171404" algn="l" defTabSz="342809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3428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ACE906A7-72BB-0B18-881C-9B201467752D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71FB863D-56A8-508D-C65E-380C2A0E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hf hdr="0" ftr="0" dt="0"/>
  <p:txStyles>
    <p:titleStyle>
      <a:lvl1pPr algn="l" defTabSz="6856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4" indent="-171404" algn="l" defTabSz="685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xmlns="" id="{B36CE8B2-16C7-EED1-8CE5-C4B36BA7F49F}"/>
              </a:ext>
            </a:extLst>
          </p:cNvPr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6C5C1CEE-D586-9354-8193-46E9BD8F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txStyles>
    <p:titleStyle>
      <a:lvl1pPr algn="l" defTabSz="68546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7" indent="-171367" algn="l" defTabSz="6854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01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35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70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05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38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73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07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42" indent="-171367" algn="l" defTabSz="685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5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8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03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37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72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05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40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74" algn="l" defTabSz="6854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FE8EA-BAD1-4996-8706-0B040099D588}"/>
              </a:ext>
            </a:extLst>
          </p:cNvPr>
          <p:cNvSpPr/>
          <p:nvPr/>
        </p:nvSpPr>
        <p:spPr>
          <a:xfrm>
            <a:off x="0" y="335"/>
            <a:ext cx="9144000" cy="5142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FB6625D-7C94-4021-87B8-333E11C22DC7}"/>
              </a:ext>
            </a:extLst>
          </p:cNvPr>
          <p:cNvSpPr>
            <a:spLocks/>
          </p:cNvSpPr>
          <p:nvPr/>
        </p:nvSpPr>
        <p:spPr bwMode="auto">
          <a:xfrm>
            <a:off x="0" y="335"/>
            <a:ext cx="9144000" cy="1491295"/>
          </a:xfrm>
          <a:custGeom>
            <a:avLst/>
            <a:gdLst>
              <a:gd name="T0" fmla="*/ 0 w 15158"/>
              <a:gd name="T1" fmla="*/ 0 h 2930"/>
              <a:gd name="T2" fmla="*/ 0 w 15158"/>
              <a:gd name="T3" fmla="*/ 2930 h 2930"/>
              <a:gd name="T4" fmla="*/ 15158 w 15158"/>
              <a:gd name="T5" fmla="*/ 998 h 2930"/>
              <a:gd name="T6" fmla="*/ 15158 w 15158"/>
              <a:gd name="T7" fmla="*/ 0 h 2930"/>
              <a:gd name="T8" fmla="*/ 0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0"/>
                </a:moveTo>
                <a:lnTo>
                  <a:pt x="0" y="2930"/>
                </a:lnTo>
                <a:lnTo>
                  <a:pt x="15158" y="998"/>
                </a:lnTo>
                <a:lnTo>
                  <a:pt x="15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9EEAEEA5-7AE9-4D19-9364-2AD539924F69}"/>
              </a:ext>
            </a:extLst>
          </p:cNvPr>
          <p:cNvSpPr>
            <a:spLocks/>
          </p:cNvSpPr>
          <p:nvPr/>
        </p:nvSpPr>
        <p:spPr bwMode="auto">
          <a:xfrm>
            <a:off x="0" y="335"/>
            <a:ext cx="9144000" cy="1767510"/>
          </a:xfrm>
          <a:custGeom>
            <a:avLst/>
            <a:gdLst>
              <a:gd name="T0" fmla="*/ 15158 w 15158"/>
              <a:gd name="T1" fmla="*/ 0 h 2930"/>
              <a:gd name="T2" fmla="*/ 15158 w 15158"/>
              <a:gd name="T3" fmla="*/ 2930 h 2930"/>
              <a:gd name="T4" fmla="*/ 0 w 15158"/>
              <a:gd name="T5" fmla="*/ 998 h 2930"/>
              <a:gd name="T6" fmla="*/ 0 w 15158"/>
              <a:gd name="T7" fmla="*/ 0 h 2930"/>
              <a:gd name="T8" fmla="*/ 15158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0"/>
                </a:moveTo>
                <a:lnTo>
                  <a:pt x="15158" y="2930"/>
                </a:lnTo>
                <a:lnTo>
                  <a:pt x="0" y="998"/>
                </a:lnTo>
                <a:lnTo>
                  <a:pt x="0" y="0"/>
                </a:lnTo>
                <a:lnTo>
                  <a:pt x="151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9892290-9F89-406C-9667-27E671EC6471}"/>
              </a:ext>
            </a:extLst>
          </p:cNvPr>
          <p:cNvSpPr>
            <a:spLocks/>
          </p:cNvSpPr>
          <p:nvPr/>
        </p:nvSpPr>
        <p:spPr bwMode="auto">
          <a:xfrm>
            <a:off x="0" y="3723877"/>
            <a:ext cx="9144000" cy="1419287"/>
          </a:xfrm>
          <a:custGeom>
            <a:avLst/>
            <a:gdLst>
              <a:gd name="T0" fmla="*/ 15158 w 15158"/>
              <a:gd name="T1" fmla="*/ 2930 h 2930"/>
              <a:gd name="T2" fmla="*/ 15158 w 15158"/>
              <a:gd name="T3" fmla="*/ 0 h 2930"/>
              <a:gd name="T4" fmla="*/ 0 w 15158"/>
              <a:gd name="T5" fmla="*/ 1932 h 2930"/>
              <a:gd name="T6" fmla="*/ 0 w 15158"/>
              <a:gd name="T7" fmla="*/ 2930 h 2930"/>
              <a:gd name="T8" fmla="*/ 15158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2930"/>
                </a:moveTo>
                <a:lnTo>
                  <a:pt x="15158" y="0"/>
                </a:lnTo>
                <a:lnTo>
                  <a:pt x="0" y="1932"/>
                </a:lnTo>
                <a:lnTo>
                  <a:pt x="0" y="2930"/>
                </a:lnTo>
                <a:lnTo>
                  <a:pt x="15158" y="29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FECD5CB9-BB8A-4FFB-B303-F6EF86733243}"/>
              </a:ext>
            </a:extLst>
          </p:cNvPr>
          <p:cNvSpPr>
            <a:spLocks/>
          </p:cNvSpPr>
          <p:nvPr/>
        </p:nvSpPr>
        <p:spPr bwMode="auto">
          <a:xfrm>
            <a:off x="0" y="3375655"/>
            <a:ext cx="9144000" cy="1767510"/>
          </a:xfrm>
          <a:custGeom>
            <a:avLst/>
            <a:gdLst>
              <a:gd name="T0" fmla="*/ 0 w 15158"/>
              <a:gd name="T1" fmla="*/ 2930 h 2930"/>
              <a:gd name="T2" fmla="*/ 0 w 15158"/>
              <a:gd name="T3" fmla="*/ 0 h 2930"/>
              <a:gd name="T4" fmla="*/ 15158 w 15158"/>
              <a:gd name="T5" fmla="*/ 1932 h 2930"/>
              <a:gd name="T6" fmla="*/ 15158 w 15158"/>
              <a:gd name="T7" fmla="*/ 2930 h 2930"/>
              <a:gd name="T8" fmla="*/ 0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2930"/>
                </a:moveTo>
                <a:lnTo>
                  <a:pt x="0" y="0"/>
                </a:lnTo>
                <a:lnTo>
                  <a:pt x="15158" y="1932"/>
                </a:lnTo>
                <a:lnTo>
                  <a:pt x="15158" y="2930"/>
                </a:lnTo>
                <a:lnTo>
                  <a:pt x="0" y="29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0688863-D0AC-3EE2-D01C-A3656AC7FD8E}"/>
              </a:ext>
            </a:extLst>
          </p:cNvPr>
          <p:cNvSpPr/>
          <p:nvPr/>
        </p:nvSpPr>
        <p:spPr>
          <a:xfrm flipH="1">
            <a:off x="3404044" y="136926"/>
            <a:ext cx="36000" cy="590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156259-5C7B-61C6-D1F4-2AFB6540ACFA}"/>
              </a:ext>
            </a:extLst>
          </p:cNvPr>
          <p:cNvSpPr txBox="1"/>
          <p:nvPr/>
        </p:nvSpPr>
        <p:spPr>
          <a:xfrm>
            <a:off x="395536" y="1917288"/>
            <a:ext cx="8424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Влияние процессов трудовой миграции 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y-KG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ky-KG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социально-экономическое развитие Кыргызской Республики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Министр труда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социального обеспечения и миграции Кыргызской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К.Б. </a:t>
            </a:r>
            <a:r>
              <a:rPr lang="ru-RU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Базарбаев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AE9694-5948-44EF-AF15-867736085769}"/>
              </a:ext>
            </a:extLst>
          </p:cNvPr>
          <p:cNvSpPr txBox="1"/>
          <p:nvPr/>
        </p:nvSpPr>
        <p:spPr>
          <a:xfrm>
            <a:off x="3491880" y="14365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Евразийский </a:t>
            </a:r>
            <a:endParaRPr lang="en-US" sz="1600" b="1" cap="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Экономический</a:t>
            </a:r>
            <a:r>
              <a:rPr lang="en-US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форум </a:t>
            </a:r>
            <a:endParaRPr lang="en-US" sz="1600" b="1" cap="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D:\Downloads\1200px-Integration_in_Euroasia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89" y="134311"/>
            <a:ext cx="623791" cy="6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39752" y="4661143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24-25 мая 2023 </a:t>
            </a:r>
            <a:endParaRPr lang="en-US" sz="11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Москва</a:t>
            </a:r>
            <a:endParaRPr lang="ru-RU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4068 -0.0556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7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04283 -0.0878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" y="-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-0.05006 0.062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" y="3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0.08541 0.079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" y="39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E82EFCC3-4A4D-7EEB-AB28-1CAE2CB3AE07}"/>
              </a:ext>
            </a:extLst>
          </p:cNvPr>
          <p:cNvSpPr/>
          <p:nvPr/>
        </p:nvSpPr>
        <p:spPr>
          <a:xfrm>
            <a:off x="-99440" y="646786"/>
            <a:ext cx="2582040" cy="48772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681E0ED-4F78-44C1-A388-E44924A7EBAA}"/>
              </a:ext>
            </a:extLst>
          </p:cNvPr>
          <p:cNvSpPr/>
          <p:nvPr/>
        </p:nvSpPr>
        <p:spPr>
          <a:xfrm>
            <a:off x="2948718" y="843558"/>
            <a:ext cx="2958532" cy="2958532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1EBF93F-663E-4AA6-9A87-6B24EBF168E7}"/>
              </a:ext>
            </a:extLst>
          </p:cNvPr>
          <p:cNvSpPr>
            <a:spLocks noEditPoints="1"/>
          </p:cNvSpPr>
          <p:nvPr/>
        </p:nvSpPr>
        <p:spPr bwMode="auto">
          <a:xfrm>
            <a:off x="3761172" y="813318"/>
            <a:ext cx="1333154" cy="3342608"/>
          </a:xfrm>
          <a:custGeom>
            <a:avLst/>
            <a:gdLst>
              <a:gd name="T0" fmla="*/ 532 w 1064"/>
              <a:gd name="T1" fmla="*/ 2666 h 2666"/>
              <a:gd name="T2" fmla="*/ 151 w 1064"/>
              <a:gd name="T3" fmla="*/ 2268 h 2666"/>
              <a:gd name="T4" fmla="*/ 0 w 1064"/>
              <a:gd name="T5" fmla="*/ 1333 h 2666"/>
              <a:gd name="T6" fmla="*/ 151 w 1064"/>
              <a:gd name="T7" fmla="*/ 398 h 2666"/>
              <a:gd name="T8" fmla="*/ 532 w 1064"/>
              <a:gd name="T9" fmla="*/ 0 h 2666"/>
              <a:gd name="T10" fmla="*/ 913 w 1064"/>
              <a:gd name="T11" fmla="*/ 398 h 2666"/>
              <a:gd name="T12" fmla="*/ 1064 w 1064"/>
              <a:gd name="T13" fmla="*/ 1333 h 2666"/>
              <a:gd name="T14" fmla="*/ 913 w 1064"/>
              <a:gd name="T15" fmla="*/ 2268 h 2666"/>
              <a:gd name="T16" fmla="*/ 532 w 1064"/>
              <a:gd name="T17" fmla="*/ 2666 h 2666"/>
              <a:gd name="T18" fmla="*/ 532 w 1064"/>
              <a:gd name="T19" fmla="*/ 44 h 2666"/>
              <a:gd name="T20" fmla="*/ 192 w 1064"/>
              <a:gd name="T21" fmla="*/ 414 h 2666"/>
              <a:gd name="T22" fmla="*/ 44 w 1064"/>
              <a:gd name="T23" fmla="*/ 1333 h 2666"/>
              <a:gd name="T24" fmla="*/ 192 w 1064"/>
              <a:gd name="T25" fmla="*/ 2252 h 2666"/>
              <a:gd name="T26" fmla="*/ 532 w 1064"/>
              <a:gd name="T27" fmla="*/ 2622 h 2666"/>
              <a:gd name="T28" fmla="*/ 872 w 1064"/>
              <a:gd name="T29" fmla="*/ 2252 h 2666"/>
              <a:gd name="T30" fmla="*/ 1020 w 1064"/>
              <a:gd name="T31" fmla="*/ 1333 h 2666"/>
              <a:gd name="T32" fmla="*/ 872 w 1064"/>
              <a:gd name="T33" fmla="*/ 414 h 2666"/>
              <a:gd name="T34" fmla="*/ 532 w 1064"/>
              <a:gd name="T35" fmla="*/ 44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4" h="2666">
                <a:moveTo>
                  <a:pt x="532" y="2666"/>
                </a:moveTo>
                <a:cubicBezTo>
                  <a:pt x="386" y="2666"/>
                  <a:pt x="251" y="2525"/>
                  <a:pt x="151" y="2268"/>
                </a:cubicBezTo>
                <a:cubicBezTo>
                  <a:pt x="54" y="2018"/>
                  <a:pt x="0" y="1686"/>
                  <a:pt x="0" y="1333"/>
                </a:cubicBezTo>
                <a:cubicBezTo>
                  <a:pt x="0" y="980"/>
                  <a:pt x="54" y="648"/>
                  <a:pt x="151" y="398"/>
                </a:cubicBezTo>
                <a:cubicBezTo>
                  <a:pt x="251" y="142"/>
                  <a:pt x="386" y="0"/>
                  <a:pt x="532" y="0"/>
                </a:cubicBezTo>
                <a:cubicBezTo>
                  <a:pt x="678" y="0"/>
                  <a:pt x="813" y="142"/>
                  <a:pt x="913" y="398"/>
                </a:cubicBezTo>
                <a:cubicBezTo>
                  <a:pt x="1010" y="648"/>
                  <a:pt x="1064" y="980"/>
                  <a:pt x="1064" y="1333"/>
                </a:cubicBezTo>
                <a:cubicBezTo>
                  <a:pt x="1064" y="1686"/>
                  <a:pt x="1010" y="2018"/>
                  <a:pt x="913" y="2268"/>
                </a:cubicBezTo>
                <a:cubicBezTo>
                  <a:pt x="813" y="2525"/>
                  <a:pt x="678" y="2666"/>
                  <a:pt x="532" y="2666"/>
                </a:cubicBezTo>
                <a:close/>
                <a:moveTo>
                  <a:pt x="532" y="44"/>
                </a:moveTo>
                <a:cubicBezTo>
                  <a:pt x="407" y="44"/>
                  <a:pt x="284" y="179"/>
                  <a:pt x="192" y="414"/>
                </a:cubicBezTo>
                <a:cubicBezTo>
                  <a:pt x="97" y="659"/>
                  <a:pt x="44" y="986"/>
                  <a:pt x="44" y="1333"/>
                </a:cubicBezTo>
                <a:cubicBezTo>
                  <a:pt x="44" y="1681"/>
                  <a:pt x="97" y="2007"/>
                  <a:pt x="192" y="2252"/>
                </a:cubicBezTo>
                <a:cubicBezTo>
                  <a:pt x="284" y="2487"/>
                  <a:pt x="407" y="2622"/>
                  <a:pt x="532" y="2622"/>
                </a:cubicBezTo>
                <a:cubicBezTo>
                  <a:pt x="657" y="2622"/>
                  <a:pt x="781" y="2487"/>
                  <a:pt x="872" y="2252"/>
                </a:cubicBezTo>
                <a:cubicBezTo>
                  <a:pt x="967" y="2007"/>
                  <a:pt x="1020" y="1681"/>
                  <a:pt x="1020" y="1333"/>
                </a:cubicBezTo>
                <a:cubicBezTo>
                  <a:pt x="1020" y="986"/>
                  <a:pt x="967" y="659"/>
                  <a:pt x="872" y="414"/>
                </a:cubicBezTo>
                <a:cubicBezTo>
                  <a:pt x="781" y="179"/>
                  <a:pt x="657" y="44"/>
                  <a:pt x="532" y="44"/>
                </a:cubicBezTo>
                <a:close/>
              </a:path>
            </a:pathLst>
          </a:custGeom>
          <a:solidFill>
            <a:srgbClr val="BB05B7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FA342ADE-FE7E-41F6-B5E4-E9E3DD068599}"/>
              </a:ext>
            </a:extLst>
          </p:cNvPr>
          <p:cNvSpPr>
            <a:spLocks noEditPoints="1"/>
          </p:cNvSpPr>
          <p:nvPr/>
        </p:nvSpPr>
        <p:spPr bwMode="auto">
          <a:xfrm>
            <a:off x="2948748" y="1356217"/>
            <a:ext cx="2957282" cy="2110287"/>
          </a:xfrm>
          <a:custGeom>
            <a:avLst/>
            <a:gdLst>
              <a:gd name="T0" fmla="*/ 2008 w 2360"/>
              <a:gd name="T1" fmla="*/ 1683 h 1683"/>
              <a:gd name="T2" fmla="*/ 895 w 2360"/>
              <a:gd name="T3" fmla="*/ 1273 h 1683"/>
              <a:gd name="T4" fmla="*/ 298 w 2360"/>
              <a:gd name="T5" fmla="*/ 785 h 1683"/>
              <a:gd name="T6" fmla="*/ 18 w 2360"/>
              <a:gd name="T7" fmla="*/ 326 h 1683"/>
              <a:gd name="T8" fmla="*/ 45 w 2360"/>
              <a:gd name="T9" fmla="*/ 121 h 1683"/>
              <a:gd name="T10" fmla="*/ 353 w 2360"/>
              <a:gd name="T11" fmla="*/ 0 h 1683"/>
              <a:gd name="T12" fmla="*/ 1465 w 2360"/>
              <a:gd name="T13" fmla="*/ 409 h 1683"/>
              <a:gd name="T14" fmla="*/ 2063 w 2360"/>
              <a:gd name="T15" fmla="*/ 897 h 1683"/>
              <a:gd name="T16" fmla="*/ 2343 w 2360"/>
              <a:gd name="T17" fmla="*/ 1356 h 1683"/>
              <a:gd name="T18" fmla="*/ 2315 w 2360"/>
              <a:gd name="T19" fmla="*/ 1562 h 1683"/>
              <a:gd name="T20" fmla="*/ 2008 w 2360"/>
              <a:gd name="T21" fmla="*/ 1683 h 1683"/>
              <a:gd name="T22" fmla="*/ 353 w 2360"/>
              <a:gd name="T23" fmla="*/ 29 h 1683"/>
              <a:gd name="T24" fmla="*/ 70 w 2360"/>
              <a:gd name="T25" fmla="*/ 137 h 1683"/>
              <a:gd name="T26" fmla="*/ 46 w 2360"/>
              <a:gd name="T27" fmla="*/ 320 h 1683"/>
              <a:gd name="T28" fmla="*/ 911 w 2360"/>
              <a:gd name="T29" fmla="*/ 1248 h 1683"/>
              <a:gd name="T30" fmla="*/ 2008 w 2360"/>
              <a:gd name="T31" fmla="*/ 1653 h 1683"/>
              <a:gd name="T32" fmla="*/ 2290 w 2360"/>
              <a:gd name="T33" fmla="*/ 1545 h 1683"/>
              <a:gd name="T34" fmla="*/ 2314 w 2360"/>
              <a:gd name="T35" fmla="*/ 1362 h 1683"/>
              <a:gd name="T36" fmla="*/ 1449 w 2360"/>
              <a:gd name="T37" fmla="*/ 434 h 1683"/>
              <a:gd name="T38" fmla="*/ 353 w 2360"/>
              <a:gd name="T39" fmla="*/ 29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60" h="1683">
                <a:moveTo>
                  <a:pt x="2008" y="1683"/>
                </a:moveTo>
                <a:cubicBezTo>
                  <a:pt x="1719" y="1683"/>
                  <a:pt x="1293" y="1526"/>
                  <a:pt x="895" y="1273"/>
                </a:cubicBezTo>
                <a:cubicBezTo>
                  <a:pt x="662" y="1125"/>
                  <a:pt x="455" y="956"/>
                  <a:pt x="298" y="785"/>
                </a:cubicBezTo>
                <a:cubicBezTo>
                  <a:pt x="143" y="617"/>
                  <a:pt x="46" y="458"/>
                  <a:pt x="18" y="326"/>
                </a:cubicBezTo>
                <a:cubicBezTo>
                  <a:pt x="0" y="245"/>
                  <a:pt x="9" y="176"/>
                  <a:pt x="45" y="121"/>
                </a:cubicBezTo>
                <a:cubicBezTo>
                  <a:pt x="98" y="42"/>
                  <a:pt x="204" y="0"/>
                  <a:pt x="353" y="0"/>
                </a:cubicBezTo>
                <a:cubicBezTo>
                  <a:pt x="641" y="0"/>
                  <a:pt x="1067" y="157"/>
                  <a:pt x="1465" y="409"/>
                </a:cubicBezTo>
                <a:cubicBezTo>
                  <a:pt x="1698" y="558"/>
                  <a:pt x="1905" y="726"/>
                  <a:pt x="2063" y="897"/>
                </a:cubicBezTo>
                <a:cubicBezTo>
                  <a:pt x="2217" y="1066"/>
                  <a:pt x="2314" y="1224"/>
                  <a:pt x="2343" y="1356"/>
                </a:cubicBezTo>
                <a:cubicBezTo>
                  <a:pt x="2360" y="1438"/>
                  <a:pt x="2351" y="1507"/>
                  <a:pt x="2315" y="1562"/>
                </a:cubicBezTo>
                <a:cubicBezTo>
                  <a:pt x="2262" y="1641"/>
                  <a:pt x="2156" y="1683"/>
                  <a:pt x="2008" y="1683"/>
                </a:cubicBezTo>
                <a:close/>
                <a:moveTo>
                  <a:pt x="353" y="29"/>
                </a:moveTo>
                <a:cubicBezTo>
                  <a:pt x="214" y="29"/>
                  <a:pt x="116" y="67"/>
                  <a:pt x="70" y="137"/>
                </a:cubicBezTo>
                <a:cubicBezTo>
                  <a:pt x="38" y="185"/>
                  <a:pt x="30" y="246"/>
                  <a:pt x="46" y="320"/>
                </a:cubicBezTo>
                <a:cubicBezTo>
                  <a:pt x="103" y="583"/>
                  <a:pt x="450" y="956"/>
                  <a:pt x="911" y="1248"/>
                </a:cubicBezTo>
                <a:cubicBezTo>
                  <a:pt x="1305" y="1498"/>
                  <a:pt x="1725" y="1653"/>
                  <a:pt x="2008" y="1653"/>
                </a:cubicBezTo>
                <a:cubicBezTo>
                  <a:pt x="2146" y="1653"/>
                  <a:pt x="2244" y="1616"/>
                  <a:pt x="2290" y="1545"/>
                </a:cubicBezTo>
                <a:cubicBezTo>
                  <a:pt x="2322" y="1498"/>
                  <a:pt x="2330" y="1436"/>
                  <a:pt x="2314" y="1362"/>
                </a:cubicBezTo>
                <a:cubicBezTo>
                  <a:pt x="2258" y="1100"/>
                  <a:pt x="1910" y="727"/>
                  <a:pt x="1449" y="434"/>
                </a:cubicBezTo>
                <a:cubicBezTo>
                  <a:pt x="1056" y="184"/>
                  <a:pt x="635" y="29"/>
                  <a:pt x="353" y="29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D3FF900-28C9-4637-ACB6-1EE87573D773}"/>
              </a:ext>
            </a:extLst>
          </p:cNvPr>
          <p:cNvSpPr>
            <a:spLocks noEditPoints="1"/>
          </p:cNvSpPr>
          <p:nvPr/>
        </p:nvSpPr>
        <p:spPr bwMode="auto">
          <a:xfrm>
            <a:off x="2948748" y="1356217"/>
            <a:ext cx="2957282" cy="2110287"/>
          </a:xfrm>
          <a:custGeom>
            <a:avLst/>
            <a:gdLst>
              <a:gd name="T0" fmla="*/ 353 w 2360"/>
              <a:gd name="T1" fmla="*/ 1683 h 1683"/>
              <a:gd name="T2" fmla="*/ 353 w 2360"/>
              <a:gd name="T3" fmla="*/ 1683 h 1683"/>
              <a:gd name="T4" fmla="*/ 45 w 2360"/>
              <a:gd name="T5" fmla="*/ 1562 h 1683"/>
              <a:gd name="T6" fmla="*/ 18 w 2360"/>
              <a:gd name="T7" fmla="*/ 1356 h 1683"/>
              <a:gd name="T8" fmla="*/ 298 w 2360"/>
              <a:gd name="T9" fmla="*/ 897 h 1683"/>
              <a:gd name="T10" fmla="*/ 895 w 2360"/>
              <a:gd name="T11" fmla="*/ 409 h 1683"/>
              <a:gd name="T12" fmla="*/ 2007 w 2360"/>
              <a:gd name="T13" fmla="*/ 0 h 1683"/>
              <a:gd name="T14" fmla="*/ 2315 w 2360"/>
              <a:gd name="T15" fmla="*/ 121 h 1683"/>
              <a:gd name="T16" fmla="*/ 2343 w 2360"/>
              <a:gd name="T17" fmla="*/ 326 h 1683"/>
              <a:gd name="T18" fmla="*/ 2063 w 2360"/>
              <a:gd name="T19" fmla="*/ 785 h 1683"/>
              <a:gd name="T20" fmla="*/ 1465 w 2360"/>
              <a:gd name="T21" fmla="*/ 1273 h 1683"/>
              <a:gd name="T22" fmla="*/ 353 w 2360"/>
              <a:gd name="T23" fmla="*/ 1683 h 1683"/>
              <a:gd name="T24" fmla="*/ 2007 w 2360"/>
              <a:gd name="T25" fmla="*/ 29 h 1683"/>
              <a:gd name="T26" fmla="*/ 911 w 2360"/>
              <a:gd name="T27" fmla="*/ 434 h 1683"/>
              <a:gd name="T28" fmla="*/ 46 w 2360"/>
              <a:gd name="T29" fmla="*/ 1362 h 1683"/>
              <a:gd name="T30" fmla="*/ 70 w 2360"/>
              <a:gd name="T31" fmla="*/ 1545 h 1683"/>
              <a:gd name="T32" fmla="*/ 353 w 2360"/>
              <a:gd name="T33" fmla="*/ 1653 h 1683"/>
              <a:gd name="T34" fmla="*/ 353 w 2360"/>
              <a:gd name="T35" fmla="*/ 1653 h 1683"/>
              <a:gd name="T36" fmla="*/ 1449 w 2360"/>
              <a:gd name="T37" fmla="*/ 1248 h 1683"/>
              <a:gd name="T38" fmla="*/ 2314 w 2360"/>
              <a:gd name="T39" fmla="*/ 320 h 1683"/>
              <a:gd name="T40" fmla="*/ 2290 w 2360"/>
              <a:gd name="T41" fmla="*/ 137 h 1683"/>
              <a:gd name="T42" fmla="*/ 2007 w 2360"/>
              <a:gd name="T43" fmla="*/ 29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60" h="1683">
                <a:moveTo>
                  <a:pt x="353" y="1683"/>
                </a:moveTo>
                <a:cubicBezTo>
                  <a:pt x="353" y="1683"/>
                  <a:pt x="353" y="1683"/>
                  <a:pt x="353" y="1683"/>
                </a:cubicBezTo>
                <a:cubicBezTo>
                  <a:pt x="204" y="1683"/>
                  <a:pt x="98" y="1641"/>
                  <a:pt x="45" y="1562"/>
                </a:cubicBezTo>
                <a:cubicBezTo>
                  <a:pt x="9" y="1507"/>
                  <a:pt x="0" y="1438"/>
                  <a:pt x="18" y="1356"/>
                </a:cubicBezTo>
                <a:cubicBezTo>
                  <a:pt x="46" y="1224"/>
                  <a:pt x="143" y="1066"/>
                  <a:pt x="298" y="897"/>
                </a:cubicBezTo>
                <a:cubicBezTo>
                  <a:pt x="455" y="726"/>
                  <a:pt x="662" y="558"/>
                  <a:pt x="895" y="409"/>
                </a:cubicBezTo>
                <a:cubicBezTo>
                  <a:pt x="1293" y="157"/>
                  <a:pt x="1719" y="0"/>
                  <a:pt x="2007" y="0"/>
                </a:cubicBezTo>
                <a:cubicBezTo>
                  <a:pt x="2156" y="0"/>
                  <a:pt x="2262" y="42"/>
                  <a:pt x="2315" y="121"/>
                </a:cubicBezTo>
                <a:cubicBezTo>
                  <a:pt x="2351" y="176"/>
                  <a:pt x="2360" y="245"/>
                  <a:pt x="2343" y="326"/>
                </a:cubicBezTo>
                <a:cubicBezTo>
                  <a:pt x="2314" y="458"/>
                  <a:pt x="2217" y="617"/>
                  <a:pt x="2063" y="785"/>
                </a:cubicBezTo>
                <a:cubicBezTo>
                  <a:pt x="1905" y="956"/>
                  <a:pt x="1698" y="1125"/>
                  <a:pt x="1465" y="1273"/>
                </a:cubicBezTo>
                <a:cubicBezTo>
                  <a:pt x="1067" y="1526"/>
                  <a:pt x="641" y="1683"/>
                  <a:pt x="353" y="1683"/>
                </a:cubicBezTo>
                <a:close/>
                <a:moveTo>
                  <a:pt x="2007" y="29"/>
                </a:moveTo>
                <a:cubicBezTo>
                  <a:pt x="1725" y="29"/>
                  <a:pt x="1305" y="184"/>
                  <a:pt x="911" y="434"/>
                </a:cubicBezTo>
                <a:cubicBezTo>
                  <a:pt x="450" y="727"/>
                  <a:pt x="102" y="1100"/>
                  <a:pt x="46" y="1362"/>
                </a:cubicBezTo>
                <a:cubicBezTo>
                  <a:pt x="30" y="1436"/>
                  <a:pt x="38" y="1498"/>
                  <a:pt x="70" y="1545"/>
                </a:cubicBezTo>
                <a:cubicBezTo>
                  <a:pt x="116" y="1616"/>
                  <a:pt x="214" y="1653"/>
                  <a:pt x="353" y="1653"/>
                </a:cubicBezTo>
                <a:cubicBezTo>
                  <a:pt x="353" y="1653"/>
                  <a:pt x="353" y="1653"/>
                  <a:pt x="353" y="1653"/>
                </a:cubicBezTo>
                <a:cubicBezTo>
                  <a:pt x="635" y="1653"/>
                  <a:pt x="1056" y="1498"/>
                  <a:pt x="1449" y="1248"/>
                </a:cubicBezTo>
                <a:cubicBezTo>
                  <a:pt x="1910" y="956"/>
                  <a:pt x="2258" y="583"/>
                  <a:pt x="2314" y="320"/>
                </a:cubicBezTo>
                <a:cubicBezTo>
                  <a:pt x="2330" y="246"/>
                  <a:pt x="2322" y="185"/>
                  <a:pt x="2290" y="137"/>
                </a:cubicBezTo>
                <a:cubicBezTo>
                  <a:pt x="2244" y="67"/>
                  <a:pt x="2146" y="29"/>
                  <a:pt x="2007" y="29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30AB0A-992C-4F3D-82DE-B6B4B1626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140" y="1837193"/>
            <a:ext cx="1100239" cy="1072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13" dirty="0">
              <a:solidFill>
                <a:schemeClr val="bg1"/>
              </a:solidFill>
              <a:latin typeface="Designball-Charts-01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27EDD4B-3165-46D3-BD8E-34CDB375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176" y="646786"/>
            <a:ext cx="328427" cy="3219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67075B-EA82-4A56-AC23-A7855176E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705" y="1417238"/>
            <a:ext cx="203927" cy="199903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8FF5BAC-270A-4A0B-A878-8133193E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156" y="3190616"/>
            <a:ext cx="203927" cy="19990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3C1AA3A-C1D1-410E-A33E-DA9F22726368}"/>
              </a:ext>
            </a:extLst>
          </p:cNvPr>
          <p:cNvSpPr/>
          <p:nvPr/>
        </p:nvSpPr>
        <p:spPr>
          <a:xfrm>
            <a:off x="3183532" y="1574510"/>
            <a:ext cx="342855" cy="342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342900">
              <a:defRPr/>
            </a:pPr>
            <a:endParaRPr lang="en-US" sz="2475" dirty="0">
              <a:solidFill>
                <a:srgbClr val="FFFFFF"/>
              </a:solidFill>
              <a:latin typeface="Designball-Charts-01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E5DB208-52B4-4DB7-8D7D-CE9885DCBE4D}"/>
              </a:ext>
            </a:extLst>
          </p:cNvPr>
          <p:cNvSpPr/>
          <p:nvPr/>
        </p:nvSpPr>
        <p:spPr>
          <a:xfrm>
            <a:off x="5245588" y="1574510"/>
            <a:ext cx="342855" cy="342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342900">
              <a:defRPr/>
            </a:pPr>
            <a:endParaRPr lang="en-US" sz="2025" dirty="0">
              <a:solidFill>
                <a:srgbClr val="FFFFFF"/>
              </a:solidFill>
              <a:latin typeface="Designball-Charts-01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D77F52F-3FA9-46D5-878D-74049F79929A}"/>
              </a:ext>
            </a:extLst>
          </p:cNvPr>
          <p:cNvSpPr/>
          <p:nvPr/>
        </p:nvSpPr>
        <p:spPr>
          <a:xfrm>
            <a:off x="3183532" y="2873019"/>
            <a:ext cx="342855" cy="342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342900">
              <a:defRPr/>
            </a:pPr>
            <a:endParaRPr lang="en-US" sz="2700" dirty="0">
              <a:solidFill>
                <a:srgbClr val="FFFFFF"/>
              </a:solidFill>
              <a:latin typeface="Designball-Charts-01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B425DC0-3FD3-4DC5-B593-42887267DC0A}"/>
              </a:ext>
            </a:extLst>
          </p:cNvPr>
          <p:cNvSpPr/>
          <p:nvPr/>
        </p:nvSpPr>
        <p:spPr>
          <a:xfrm>
            <a:off x="5245588" y="2873019"/>
            <a:ext cx="342855" cy="3428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algn="ctr" defTabSz="342900">
              <a:defRPr/>
            </a:pPr>
            <a:r>
              <a:rPr lang="en-US" sz="330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D2879B-2040-9A01-6B0E-BABF837E60BB}"/>
              </a:ext>
            </a:extLst>
          </p:cNvPr>
          <p:cNvSpPr txBox="1"/>
          <p:nvPr/>
        </p:nvSpPr>
        <p:spPr>
          <a:xfrm>
            <a:off x="-88214" y="1356217"/>
            <a:ext cx="25456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Единое экономическое пространство</a:t>
            </a:r>
          </a:p>
          <a:p>
            <a:pPr lvl="0" algn="ctr" defTabSz="457200"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 defTabSz="457200"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рынок труда</a:t>
            </a:r>
            <a:endParaRPr lang="ky-KG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Рисунок 53" descr="Изображение выглядит как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A614225-5683-5134-01DC-068627F10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8" y="564382"/>
            <a:ext cx="454888" cy="4548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98F9844-01BA-78CD-78DA-87ADB58C4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6" y="1402386"/>
            <a:ext cx="676902" cy="676902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90EDB548-C148-E60C-08E1-D260F894D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0" y="1321554"/>
            <a:ext cx="834849" cy="83484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144853-14E7-625F-F934-7F2E7A148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2" y="2833879"/>
            <a:ext cx="457504" cy="45750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29B91FE-0EC4-CCC1-0CF5-5AD1744590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93" y="2827137"/>
            <a:ext cx="454888" cy="454888"/>
          </a:xfrm>
          <a:prstGeom prst="rect">
            <a:avLst/>
          </a:prstGeom>
        </p:spPr>
      </p:pic>
      <p:sp>
        <p:nvSpPr>
          <p:cNvPr id="33" name="Номер слайда 3">
            <a:extLst>
              <a:ext uri="{FF2B5EF4-FFF2-40B4-BE49-F238E27FC236}">
                <a16:creationId xmlns:a16="http://schemas.microsoft.com/office/drawing/2014/main" xmlns="" id="{B1F9B16A-4BF3-49E4-8B21-4ABD6D15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</p:spPr>
        <p:txBody>
          <a:bodyPr lIns="68580" tIns="34290" rIns="68580" bIns="34290"/>
          <a:lstStyle/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xmlns="" id="{0133C8F2-0168-6623-83EE-7D955F26A108}"/>
              </a:ext>
            </a:extLst>
          </p:cNvPr>
          <p:cNvGrpSpPr/>
          <p:nvPr/>
        </p:nvGrpSpPr>
        <p:grpSpPr>
          <a:xfrm>
            <a:off x="4695221" y="6911"/>
            <a:ext cx="399105" cy="588546"/>
            <a:chOff x="1989136" y="6069421"/>
            <a:chExt cx="4457394" cy="5693700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B645CA06-3595-2C73-BDD5-A2ED97E8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700" y="6757742"/>
              <a:ext cx="3668830" cy="3916089"/>
            </a:xfrm>
            <a:custGeom>
              <a:avLst/>
              <a:gdLst>
                <a:gd name="T0" fmla="*/ 317 w 579"/>
                <a:gd name="T1" fmla="*/ 98 h 618"/>
                <a:gd name="T2" fmla="*/ 579 w 579"/>
                <a:gd name="T3" fmla="*/ 143 h 618"/>
                <a:gd name="T4" fmla="*/ 537 w 579"/>
                <a:gd name="T5" fmla="*/ 106 h 618"/>
                <a:gd name="T6" fmla="*/ 106 w 579"/>
                <a:gd name="T7" fmla="*/ 183 h 618"/>
                <a:gd name="T8" fmla="*/ 92 w 579"/>
                <a:gd name="T9" fmla="*/ 555 h 618"/>
                <a:gd name="T10" fmla="*/ 159 w 579"/>
                <a:gd name="T11" fmla="*/ 618 h 618"/>
                <a:gd name="T12" fmla="*/ 317 w 579"/>
                <a:gd name="T13" fmla="*/ 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618">
                  <a:moveTo>
                    <a:pt x="317" y="98"/>
                  </a:moveTo>
                  <a:cubicBezTo>
                    <a:pt x="418" y="64"/>
                    <a:pt x="515" y="87"/>
                    <a:pt x="579" y="143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417" y="0"/>
                    <a:pt x="217" y="36"/>
                    <a:pt x="106" y="183"/>
                  </a:cubicBezTo>
                  <a:cubicBezTo>
                    <a:pt x="13" y="304"/>
                    <a:pt x="12" y="458"/>
                    <a:pt x="92" y="555"/>
                  </a:cubicBezTo>
                  <a:cubicBezTo>
                    <a:pt x="107" y="573"/>
                    <a:pt x="113" y="577"/>
                    <a:pt x="159" y="618"/>
                  </a:cubicBezTo>
                  <a:cubicBezTo>
                    <a:pt x="0" y="476"/>
                    <a:pt x="79" y="177"/>
                    <a:pt x="317" y="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524C6228-5810-2056-CC04-D56581BBA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6" y="6069421"/>
              <a:ext cx="4256912" cy="5593461"/>
            </a:xfrm>
            <a:custGeom>
              <a:avLst/>
              <a:gdLst>
                <a:gd name="T0" fmla="*/ 319 w 673"/>
                <a:gd name="T1" fmla="*/ 735 h 883"/>
                <a:gd name="T2" fmla="*/ 191 w 673"/>
                <a:gd name="T3" fmla="*/ 357 h 883"/>
                <a:gd name="T4" fmla="*/ 585 w 673"/>
                <a:gd name="T5" fmla="*/ 170 h 883"/>
                <a:gd name="T6" fmla="*/ 673 w 673"/>
                <a:gd name="T7" fmla="*/ 226 h 883"/>
                <a:gd name="T8" fmla="*/ 673 w 673"/>
                <a:gd name="T9" fmla="*/ 89 h 883"/>
                <a:gd name="T10" fmla="*/ 632 w 673"/>
                <a:gd name="T11" fmla="*/ 71 h 883"/>
                <a:gd name="T12" fmla="*/ 99 w 673"/>
                <a:gd name="T13" fmla="*/ 323 h 883"/>
                <a:gd name="T14" fmla="*/ 272 w 673"/>
                <a:gd name="T15" fmla="*/ 834 h 883"/>
                <a:gd name="T16" fmla="*/ 673 w 673"/>
                <a:gd name="T17" fmla="*/ 751 h 883"/>
                <a:gd name="T18" fmla="*/ 673 w 673"/>
                <a:gd name="T19" fmla="*/ 614 h 883"/>
                <a:gd name="T20" fmla="*/ 319 w 673"/>
                <a:gd name="T21" fmla="*/ 7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3" h="883">
                  <a:moveTo>
                    <a:pt x="319" y="735"/>
                  </a:moveTo>
                  <a:cubicBezTo>
                    <a:pt x="175" y="682"/>
                    <a:pt x="118" y="513"/>
                    <a:pt x="191" y="357"/>
                  </a:cubicBezTo>
                  <a:cubicBezTo>
                    <a:pt x="264" y="201"/>
                    <a:pt x="441" y="117"/>
                    <a:pt x="585" y="170"/>
                  </a:cubicBezTo>
                  <a:cubicBezTo>
                    <a:pt x="620" y="182"/>
                    <a:pt x="649" y="202"/>
                    <a:pt x="673" y="226"/>
                  </a:cubicBezTo>
                  <a:cubicBezTo>
                    <a:pt x="673" y="89"/>
                    <a:pt x="673" y="89"/>
                    <a:pt x="673" y="89"/>
                  </a:cubicBezTo>
                  <a:cubicBezTo>
                    <a:pt x="660" y="82"/>
                    <a:pt x="646" y="76"/>
                    <a:pt x="632" y="71"/>
                  </a:cubicBezTo>
                  <a:cubicBezTo>
                    <a:pt x="437" y="0"/>
                    <a:pt x="198" y="113"/>
                    <a:pt x="99" y="323"/>
                  </a:cubicBezTo>
                  <a:cubicBezTo>
                    <a:pt x="0" y="534"/>
                    <a:pt x="78" y="763"/>
                    <a:pt x="272" y="834"/>
                  </a:cubicBezTo>
                  <a:cubicBezTo>
                    <a:pt x="405" y="883"/>
                    <a:pt x="558" y="845"/>
                    <a:pt x="673" y="751"/>
                  </a:cubicBezTo>
                  <a:cubicBezTo>
                    <a:pt x="673" y="614"/>
                    <a:pt x="673" y="614"/>
                    <a:pt x="673" y="614"/>
                  </a:cubicBezTo>
                  <a:cubicBezTo>
                    <a:pt x="587" y="726"/>
                    <a:pt x="441" y="780"/>
                    <a:pt x="319" y="7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B66ACB6B-6331-DADB-2516-FD9B3E88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375" y="10827536"/>
              <a:ext cx="3187672" cy="935585"/>
            </a:xfrm>
            <a:custGeom>
              <a:avLst/>
              <a:gdLst>
                <a:gd name="T0" fmla="*/ 247 w 504"/>
                <a:gd name="T1" fmla="*/ 103 h 147"/>
                <a:gd name="T2" fmla="*/ 0 w 504"/>
                <a:gd name="T3" fmla="*/ 21 h 147"/>
                <a:gd name="T4" fmla="*/ 42 w 504"/>
                <a:gd name="T5" fmla="*/ 58 h 147"/>
                <a:gd name="T6" fmla="*/ 298 w 504"/>
                <a:gd name="T7" fmla="*/ 139 h 147"/>
                <a:gd name="T8" fmla="*/ 504 w 504"/>
                <a:gd name="T9" fmla="*/ 68 h 147"/>
                <a:gd name="T10" fmla="*/ 504 w 504"/>
                <a:gd name="T11" fmla="*/ 0 h 147"/>
                <a:gd name="T12" fmla="*/ 247 w 504"/>
                <a:gd name="T13" fmla="*/ 10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147">
                  <a:moveTo>
                    <a:pt x="247" y="103"/>
                  </a:moveTo>
                  <a:cubicBezTo>
                    <a:pt x="153" y="108"/>
                    <a:pt x="65" y="79"/>
                    <a:pt x="0" y="2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111" y="119"/>
                    <a:pt x="203" y="147"/>
                    <a:pt x="298" y="139"/>
                  </a:cubicBezTo>
                  <a:cubicBezTo>
                    <a:pt x="375" y="133"/>
                    <a:pt x="444" y="107"/>
                    <a:pt x="504" y="68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34" y="58"/>
                    <a:pt x="346" y="97"/>
                    <a:pt x="247" y="10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xmlns="" id="{164C576A-70BA-8D2A-85BC-92096329C2AD}"/>
              </a:ext>
            </a:extLst>
          </p:cNvPr>
          <p:cNvGrpSpPr/>
          <p:nvPr/>
        </p:nvGrpSpPr>
        <p:grpSpPr>
          <a:xfrm>
            <a:off x="3199627" y="17272"/>
            <a:ext cx="399105" cy="588546"/>
            <a:chOff x="1989136" y="6069421"/>
            <a:chExt cx="4457394" cy="5693700"/>
          </a:xfrm>
          <a:solidFill>
            <a:srgbClr val="FFCC00"/>
          </a:solidFill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69135C4A-928E-CC65-3DAE-6FB28B4ED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700" y="6757742"/>
              <a:ext cx="3668830" cy="3916089"/>
            </a:xfrm>
            <a:custGeom>
              <a:avLst/>
              <a:gdLst>
                <a:gd name="T0" fmla="*/ 317 w 579"/>
                <a:gd name="T1" fmla="*/ 98 h 618"/>
                <a:gd name="T2" fmla="*/ 579 w 579"/>
                <a:gd name="T3" fmla="*/ 143 h 618"/>
                <a:gd name="T4" fmla="*/ 537 w 579"/>
                <a:gd name="T5" fmla="*/ 106 h 618"/>
                <a:gd name="T6" fmla="*/ 106 w 579"/>
                <a:gd name="T7" fmla="*/ 183 h 618"/>
                <a:gd name="T8" fmla="*/ 92 w 579"/>
                <a:gd name="T9" fmla="*/ 555 h 618"/>
                <a:gd name="T10" fmla="*/ 159 w 579"/>
                <a:gd name="T11" fmla="*/ 618 h 618"/>
                <a:gd name="T12" fmla="*/ 317 w 579"/>
                <a:gd name="T13" fmla="*/ 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618">
                  <a:moveTo>
                    <a:pt x="317" y="98"/>
                  </a:moveTo>
                  <a:cubicBezTo>
                    <a:pt x="418" y="64"/>
                    <a:pt x="515" y="87"/>
                    <a:pt x="579" y="143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417" y="0"/>
                    <a:pt x="217" y="36"/>
                    <a:pt x="106" y="183"/>
                  </a:cubicBezTo>
                  <a:cubicBezTo>
                    <a:pt x="13" y="304"/>
                    <a:pt x="12" y="458"/>
                    <a:pt x="92" y="555"/>
                  </a:cubicBezTo>
                  <a:cubicBezTo>
                    <a:pt x="107" y="573"/>
                    <a:pt x="113" y="577"/>
                    <a:pt x="159" y="618"/>
                  </a:cubicBezTo>
                  <a:cubicBezTo>
                    <a:pt x="0" y="476"/>
                    <a:pt x="79" y="177"/>
                    <a:pt x="317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xmlns="" id="{A654F74E-0C60-6B19-ED00-57E73536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6" y="6069421"/>
              <a:ext cx="4256912" cy="5593461"/>
            </a:xfrm>
            <a:custGeom>
              <a:avLst/>
              <a:gdLst>
                <a:gd name="T0" fmla="*/ 319 w 673"/>
                <a:gd name="T1" fmla="*/ 735 h 883"/>
                <a:gd name="T2" fmla="*/ 191 w 673"/>
                <a:gd name="T3" fmla="*/ 357 h 883"/>
                <a:gd name="T4" fmla="*/ 585 w 673"/>
                <a:gd name="T5" fmla="*/ 170 h 883"/>
                <a:gd name="T6" fmla="*/ 673 w 673"/>
                <a:gd name="T7" fmla="*/ 226 h 883"/>
                <a:gd name="T8" fmla="*/ 673 w 673"/>
                <a:gd name="T9" fmla="*/ 89 h 883"/>
                <a:gd name="T10" fmla="*/ 632 w 673"/>
                <a:gd name="T11" fmla="*/ 71 h 883"/>
                <a:gd name="T12" fmla="*/ 99 w 673"/>
                <a:gd name="T13" fmla="*/ 323 h 883"/>
                <a:gd name="T14" fmla="*/ 272 w 673"/>
                <a:gd name="T15" fmla="*/ 834 h 883"/>
                <a:gd name="T16" fmla="*/ 673 w 673"/>
                <a:gd name="T17" fmla="*/ 751 h 883"/>
                <a:gd name="T18" fmla="*/ 673 w 673"/>
                <a:gd name="T19" fmla="*/ 614 h 883"/>
                <a:gd name="T20" fmla="*/ 319 w 673"/>
                <a:gd name="T21" fmla="*/ 7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3" h="883">
                  <a:moveTo>
                    <a:pt x="319" y="735"/>
                  </a:moveTo>
                  <a:cubicBezTo>
                    <a:pt x="175" y="682"/>
                    <a:pt x="118" y="513"/>
                    <a:pt x="191" y="357"/>
                  </a:cubicBezTo>
                  <a:cubicBezTo>
                    <a:pt x="264" y="201"/>
                    <a:pt x="441" y="117"/>
                    <a:pt x="585" y="170"/>
                  </a:cubicBezTo>
                  <a:cubicBezTo>
                    <a:pt x="620" y="182"/>
                    <a:pt x="649" y="202"/>
                    <a:pt x="673" y="226"/>
                  </a:cubicBezTo>
                  <a:cubicBezTo>
                    <a:pt x="673" y="89"/>
                    <a:pt x="673" y="89"/>
                    <a:pt x="673" y="89"/>
                  </a:cubicBezTo>
                  <a:cubicBezTo>
                    <a:pt x="660" y="82"/>
                    <a:pt x="646" y="76"/>
                    <a:pt x="632" y="71"/>
                  </a:cubicBezTo>
                  <a:cubicBezTo>
                    <a:pt x="437" y="0"/>
                    <a:pt x="198" y="113"/>
                    <a:pt x="99" y="323"/>
                  </a:cubicBezTo>
                  <a:cubicBezTo>
                    <a:pt x="0" y="534"/>
                    <a:pt x="78" y="763"/>
                    <a:pt x="272" y="834"/>
                  </a:cubicBezTo>
                  <a:cubicBezTo>
                    <a:pt x="405" y="883"/>
                    <a:pt x="558" y="845"/>
                    <a:pt x="673" y="751"/>
                  </a:cubicBezTo>
                  <a:cubicBezTo>
                    <a:pt x="673" y="614"/>
                    <a:pt x="673" y="614"/>
                    <a:pt x="673" y="614"/>
                  </a:cubicBezTo>
                  <a:cubicBezTo>
                    <a:pt x="587" y="726"/>
                    <a:pt x="441" y="780"/>
                    <a:pt x="319" y="7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 dirty="0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xmlns="" id="{2631AFB4-08BE-03FB-4414-0058A181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375" y="10827536"/>
              <a:ext cx="3187672" cy="935585"/>
            </a:xfrm>
            <a:custGeom>
              <a:avLst/>
              <a:gdLst>
                <a:gd name="T0" fmla="*/ 247 w 504"/>
                <a:gd name="T1" fmla="*/ 103 h 147"/>
                <a:gd name="T2" fmla="*/ 0 w 504"/>
                <a:gd name="T3" fmla="*/ 21 h 147"/>
                <a:gd name="T4" fmla="*/ 42 w 504"/>
                <a:gd name="T5" fmla="*/ 58 h 147"/>
                <a:gd name="T6" fmla="*/ 298 w 504"/>
                <a:gd name="T7" fmla="*/ 139 h 147"/>
                <a:gd name="T8" fmla="*/ 504 w 504"/>
                <a:gd name="T9" fmla="*/ 68 h 147"/>
                <a:gd name="T10" fmla="*/ 504 w 504"/>
                <a:gd name="T11" fmla="*/ 0 h 147"/>
                <a:gd name="T12" fmla="*/ 247 w 504"/>
                <a:gd name="T13" fmla="*/ 10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147">
                  <a:moveTo>
                    <a:pt x="247" y="103"/>
                  </a:moveTo>
                  <a:cubicBezTo>
                    <a:pt x="153" y="108"/>
                    <a:pt x="65" y="79"/>
                    <a:pt x="0" y="2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111" y="119"/>
                    <a:pt x="203" y="147"/>
                    <a:pt x="298" y="139"/>
                  </a:cubicBezTo>
                  <a:cubicBezTo>
                    <a:pt x="375" y="133"/>
                    <a:pt x="444" y="107"/>
                    <a:pt x="504" y="68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34" y="58"/>
                    <a:pt x="346" y="97"/>
                    <a:pt x="24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F4E5841-C605-EEE9-B637-BE4122B5A8F0}"/>
              </a:ext>
            </a:extLst>
          </p:cNvPr>
          <p:cNvSpPr/>
          <p:nvPr/>
        </p:nvSpPr>
        <p:spPr>
          <a:xfrm>
            <a:off x="-32193" y="114611"/>
            <a:ext cx="89191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307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Договор об Евразийском экономическом союзе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52629149-3573-B1C3-C99B-63C14DCF721B}"/>
              </a:ext>
            </a:extLst>
          </p:cNvPr>
          <p:cNvGrpSpPr/>
          <p:nvPr/>
        </p:nvGrpSpPr>
        <p:grpSpPr>
          <a:xfrm>
            <a:off x="3580781" y="76170"/>
            <a:ext cx="173493" cy="480354"/>
            <a:chOff x="6246048" y="6630772"/>
            <a:chExt cx="1864488" cy="4631141"/>
          </a:xfrm>
          <a:solidFill>
            <a:srgbClr val="E7C61B"/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FD298319-DF09-53D0-75C4-E25FFB65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048" y="6630772"/>
              <a:ext cx="1416742" cy="4190084"/>
            </a:xfrm>
            <a:custGeom>
              <a:avLst/>
              <a:gdLst>
                <a:gd name="T0" fmla="*/ 0 w 223"/>
                <a:gd name="T1" fmla="*/ 0 h 662"/>
                <a:gd name="T2" fmla="*/ 0 w 223"/>
                <a:gd name="T3" fmla="*/ 137 h 662"/>
                <a:gd name="T4" fmla="*/ 40 w 223"/>
                <a:gd name="T5" fmla="*/ 459 h 662"/>
                <a:gd name="T6" fmla="*/ 0 w 223"/>
                <a:gd name="T7" fmla="*/ 525 h 662"/>
                <a:gd name="T8" fmla="*/ 0 w 223"/>
                <a:gd name="T9" fmla="*/ 662 h 662"/>
                <a:gd name="T10" fmla="*/ 132 w 223"/>
                <a:gd name="T11" fmla="*/ 492 h 662"/>
                <a:gd name="T12" fmla="*/ 0 w 223"/>
                <a:gd name="T13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662">
                  <a:moveTo>
                    <a:pt x="0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76" y="214"/>
                    <a:pt x="96" y="340"/>
                    <a:pt x="40" y="459"/>
                  </a:cubicBezTo>
                  <a:cubicBezTo>
                    <a:pt x="29" y="483"/>
                    <a:pt x="15" y="505"/>
                    <a:pt x="0" y="525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54" y="617"/>
                    <a:pt x="100" y="560"/>
                    <a:pt x="132" y="492"/>
                  </a:cubicBezTo>
                  <a:cubicBezTo>
                    <a:pt x="223" y="298"/>
                    <a:pt x="164" y="8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xmlns="" id="{6C781DDE-2E6B-89F0-055C-D7D71786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048" y="6904762"/>
              <a:ext cx="1864488" cy="4357151"/>
            </a:xfrm>
            <a:custGeom>
              <a:avLst/>
              <a:gdLst>
                <a:gd name="T0" fmla="*/ 135 w 294"/>
                <a:gd name="T1" fmla="*/ 68 h 688"/>
                <a:gd name="T2" fmla="*/ 62 w 294"/>
                <a:gd name="T3" fmla="*/ 0 h 688"/>
                <a:gd name="T4" fmla="*/ 0 w 294"/>
                <a:gd name="T5" fmla="*/ 620 h 688"/>
                <a:gd name="T6" fmla="*/ 0 w 294"/>
                <a:gd name="T7" fmla="*/ 688 h 688"/>
                <a:gd name="T8" fmla="*/ 135 w 294"/>
                <a:gd name="T9" fmla="*/ 6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688">
                  <a:moveTo>
                    <a:pt x="135" y="68"/>
                  </a:moveTo>
                  <a:cubicBezTo>
                    <a:pt x="117" y="47"/>
                    <a:pt x="106" y="39"/>
                    <a:pt x="62" y="0"/>
                  </a:cubicBezTo>
                  <a:cubicBezTo>
                    <a:pt x="248" y="165"/>
                    <a:pt x="188" y="463"/>
                    <a:pt x="0" y="62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207" y="552"/>
                    <a:pt x="294" y="25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grpSp>
        <p:nvGrpSpPr>
          <p:cNvPr id="52" name="Group 12">
            <a:extLst>
              <a:ext uri="{FF2B5EF4-FFF2-40B4-BE49-F238E27FC236}">
                <a16:creationId xmlns:a16="http://schemas.microsoft.com/office/drawing/2014/main" xmlns="" id="{3657A06B-FC5A-BCBF-A01A-44FAC3D053CD}"/>
              </a:ext>
            </a:extLst>
          </p:cNvPr>
          <p:cNvGrpSpPr/>
          <p:nvPr/>
        </p:nvGrpSpPr>
        <p:grpSpPr>
          <a:xfrm>
            <a:off x="5076375" y="65809"/>
            <a:ext cx="173493" cy="480354"/>
            <a:chOff x="6246048" y="6630772"/>
            <a:chExt cx="1864488" cy="4631141"/>
          </a:xfrm>
          <a:solidFill>
            <a:srgbClr val="0070C0"/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xmlns="" id="{6DFADAEF-F2A8-B614-8C1E-33E65F7C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048" y="6630772"/>
              <a:ext cx="1416742" cy="4190084"/>
            </a:xfrm>
            <a:custGeom>
              <a:avLst/>
              <a:gdLst>
                <a:gd name="T0" fmla="*/ 0 w 223"/>
                <a:gd name="T1" fmla="*/ 0 h 662"/>
                <a:gd name="T2" fmla="*/ 0 w 223"/>
                <a:gd name="T3" fmla="*/ 137 h 662"/>
                <a:gd name="T4" fmla="*/ 40 w 223"/>
                <a:gd name="T5" fmla="*/ 459 h 662"/>
                <a:gd name="T6" fmla="*/ 0 w 223"/>
                <a:gd name="T7" fmla="*/ 525 h 662"/>
                <a:gd name="T8" fmla="*/ 0 w 223"/>
                <a:gd name="T9" fmla="*/ 662 h 662"/>
                <a:gd name="T10" fmla="*/ 132 w 223"/>
                <a:gd name="T11" fmla="*/ 492 h 662"/>
                <a:gd name="T12" fmla="*/ 0 w 223"/>
                <a:gd name="T13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662">
                  <a:moveTo>
                    <a:pt x="0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76" y="214"/>
                    <a:pt x="96" y="340"/>
                    <a:pt x="40" y="459"/>
                  </a:cubicBezTo>
                  <a:cubicBezTo>
                    <a:pt x="29" y="483"/>
                    <a:pt x="15" y="505"/>
                    <a:pt x="0" y="525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54" y="617"/>
                    <a:pt x="100" y="560"/>
                    <a:pt x="132" y="492"/>
                  </a:cubicBezTo>
                  <a:cubicBezTo>
                    <a:pt x="223" y="298"/>
                    <a:pt x="164" y="8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xmlns="" id="{75E0B19B-6D15-6333-FAFC-2A035A24D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048" y="6904762"/>
              <a:ext cx="1864488" cy="4357151"/>
            </a:xfrm>
            <a:custGeom>
              <a:avLst/>
              <a:gdLst>
                <a:gd name="T0" fmla="*/ 135 w 294"/>
                <a:gd name="T1" fmla="*/ 68 h 688"/>
                <a:gd name="T2" fmla="*/ 62 w 294"/>
                <a:gd name="T3" fmla="*/ 0 h 688"/>
                <a:gd name="T4" fmla="*/ 0 w 294"/>
                <a:gd name="T5" fmla="*/ 620 h 688"/>
                <a:gd name="T6" fmla="*/ 0 w 294"/>
                <a:gd name="T7" fmla="*/ 688 h 688"/>
                <a:gd name="T8" fmla="*/ 135 w 294"/>
                <a:gd name="T9" fmla="*/ 6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688">
                  <a:moveTo>
                    <a:pt x="135" y="68"/>
                  </a:moveTo>
                  <a:cubicBezTo>
                    <a:pt x="117" y="47"/>
                    <a:pt x="106" y="39"/>
                    <a:pt x="62" y="0"/>
                  </a:cubicBezTo>
                  <a:cubicBezTo>
                    <a:pt x="248" y="165"/>
                    <a:pt x="188" y="463"/>
                    <a:pt x="0" y="62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207" y="552"/>
                    <a:pt x="294" y="25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pic>
        <p:nvPicPr>
          <p:cNvPr id="10" name="Рисунок 9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E2CB0B6A-7F5D-1B04-380A-0FD934BD7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5" y="2019175"/>
            <a:ext cx="1100239" cy="708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584D686-A06E-76E8-CBB3-7E36170C8648}"/>
              </a:ext>
            </a:extLst>
          </p:cNvPr>
          <p:cNvSpPr txBox="1"/>
          <p:nvPr/>
        </p:nvSpPr>
        <p:spPr>
          <a:xfrm>
            <a:off x="6864289" y="1720428"/>
            <a:ext cx="2214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ky-KG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«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Zanyatost.kg</a:t>
            </a:r>
            <a:r>
              <a:rPr lang="ky-KG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defTabSz="457200"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подключен к базе "Работа без границ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ky-KG" sz="1600" b="1" dirty="0">
              <a:solidFill>
                <a:srgbClr val="00206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xmlns="" id="{0FA3ED9E-0D7A-AEFA-A395-E8DC6FEE5234}"/>
              </a:ext>
            </a:extLst>
          </p:cNvPr>
          <p:cNvGrpSpPr/>
          <p:nvPr/>
        </p:nvGrpSpPr>
        <p:grpSpPr>
          <a:xfrm>
            <a:off x="5534184" y="591012"/>
            <a:ext cx="3622066" cy="646331"/>
            <a:chOff x="4320061" y="3688722"/>
            <a:chExt cx="6796245" cy="1767095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xmlns="" id="{7F7754F6-17B2-AEDE-552E-C2506B07E416}"/>
                </a:ext>
              </a:extLst>
            </p:cNvPr>
            <p:cNvSpPr/>
            <p:nvPr/>
          </p:nvSpPr>
          <p:spPr>
            <a:xfrm>
              <a:off x="4320061" y="3762454"/>
              <a:ext cx="6650874" cy="1542892"/>
            </a:xfrm>
            <a:prstGeom prst="roundRect">
              <a:avLst>
                <a:gd name="adj" fmla="val 14123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355600" dist="495300" dir="222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defTabSz="171450">
                <a:defRPr/>
              </a:pPr>
              <a:endParaRPr lang="en-US" sz="900" dirty="0">
                <a:solidFill>
                  <a:srgbClr val="17214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: Rounded Corners 27">
              <a:extLst>
                <a:ext uri="{FF2B5EF4-FFF2-40B4-BE49-F238E27FC236}">
                  <a16:creationId xmlns:a16="http://schemas.microsoft.com/office/drawing/2014/main" xmlns="" id="{DA70EA3D-CF0D-8EF6-81F9-14A298CDEE1C}"/>
                </a:ext>
              </a:extLst>
            </p:cNvPr>
            <p:cNvSpPr/>
            <p:nvPr/>
          </p:nvSpPr>
          <p:spPr>
            <a:xfrm>
              <a:off x="4409880" y="3740152"/>
              <a:ext cx="932709" cy="1402631"/>
            </a:xfrm>
            <a:prstGeom prst="roundRect">
              <a:avLst>
                <a:gd name="adj" fmla="val 141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AC1AF69-7CE7-078A-04E3-B4BE53A3D6FB}"/>
                </a:ext>
              </a:extLst>
            </p:cNvPr>
            <p:cNvSpPr txBox="1"/>
            <p:nvPr/>
          </p:nvSpPr>
          <p:spPr>
            <a:xfrm>
              <a:off x="5140806" y="3764758"/>
              <a:ext cx="5975500" cy="159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71450">
                <a:defRPr/>
              </a:pPr>
              <a:r>
                <a:rPr lang="ky-KG" sz="1600" b="1" dirty="0" err="1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Государственные</a:t>
              </a:r>
              <a:r>
                <a:rPr lang="ky-KG" sz="1600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y-KG" sz="1600" b="1" dirty="0" err="1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</a:t>
              </a:r>
              <a:r>
                <a:rPr lang="ru-RU" sz="1600" b="1" dirty="0" err="1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ммы</a:t>
              </a:r>
              <a:r>
                <a:rPr lang="ru-RU" sz="1600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содействия занятости</a:t>
              </a:r>
              <a:endParaRPr lang="en-US" sz="1600" b="1" dirty="0">
                <a:solidFill>
                  <a:srgbClr val="172144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xmlns="" id="{3C8F9B4D-F0E3-D0D0-6BCD-E6F4B8D25846}"/>
                </a:ext>
              </a:extLst>
            </p:cNvPr>
            <p:cNvSpPr/>
            <p:nvPr/>
          </p:nvSpPr>
          <p:spPr>
            <a:xfrm>
              <a:off x="4905586" y="3688722"/>
              <a:ext cx="346617" cy="17670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ABDA90-598F-6C79-C649-76A1509D8D95}"/>
              </a:ext>
            </a:extLst>
          </p:cNvPr>
          <p:cNvSpPr txBox="1"/>
          <p:nvPr/>
        </p:nvSpPr>
        <p:spPr>
          <a:xfrm>
            <a:off x="6237273" y="2859782"/>
            <a:ext cx="28415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ky-KG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</a:t>
            </a:r>
            <a:r>
              <a:rPr lang="ky-KG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ky-KG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рынка</a:t>
            </a:r>
            <a:r>
              <a:rPr lang="ky-KG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труда</a:t>
            </a:r>
            <a:endParaRPr lang="ky-KG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ky-K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ky-K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отслеживания</a:t>
            </a:r>
            <a:r>
              <a:rPr lang="ky-K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ситуации</a:t>
            </a:r>
            <a:r>
              <a:rPr lang="ky-KG" sz="18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ky-K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рынке</a:t>
            </a:r>
            <a:r>
              <a:rPr lang="ky-K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труда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5 -0.00023 C -0.02135 0.05822 -0.10721 0.02882 -0.19282 -0.06644 C -0.27796 -0.16076 -0.33069 -0.28588 -0.31018 -0.34387 C -0.28987 -0.40208 -0.20414 -0.37211 -0.11841 -0.27743 C -0.03314 -0.18241 0.01966 -0.05822 -0.00085 -0.00023 Z " pathEditMode="relative" rAng="7320000" ptsTypes="AAAAA">
                                      <p:cBhvr>
                                        <p:cTn id="30" dur="2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7" y="-171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431E-6 9.25926E-7 C 0.03861 9.25926E-7 0.07005 0.14525 0.07005 0.32454 C 0.07005 0.5037 0.03861 0.64919 -4.90431E-6 0.64919 C -0.03866 0.64919 -0.06997 0.5037 -0.06997 0.32454 C -0.06997 0.14525 -0.03866 9.25926E-7 -4.90431E-6 9.25926E-7 Z " pathEditMode="relative" rAng="0" ptsTypes="AAAAA">
                                      <p:cBhvr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C 0.02083 0.05614 -0.03053 0.18229 -0.11509 0.27986 C -0.19932 0.37732 -0.28538 0.40938 -0.30627 0.35185 C -0.32736 0.29456 -0.27581 0.16875 -0.19131 0.07095 C -0.10682 -0.0265 -0.02115 -0.05903 -0.00026 -0.00162 Z " pathEditMode="relative" rAng="3420000" ptsTypes="AAAAA">
                                      <p:cBhvr>
                                        <p:cTn id="34" dur="3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4" y="176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path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22222E-6 1.11111E-6 L 0.43594 1.11111E-6 " pathEditMode="relative" rAng="0" ptsTypes="AA">
                                      <p:cBhvr>
                                        <p:cTn id="9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3" grpId="0" animBg="1"/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11" grpId="0"/>
      <p:bldP spid="2" grpId="0"/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43B76F-1091-40EF-B59E-E63E54C63469}"/>
              </a:ext>
            </a:extLst>
          </p:cNvPr>
          <p:cNvSpPr/>
          <p:nvPr/>
        </p:nvSpPr>
        <p:spPr>
          <a:xfrm>
            <a:off x="179514" y="267493"/>
            <a:ext cx="4392485" cy="475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C4ED39-D099-41CC-B4C0-574206B35785}"/>
              </a:ext>
            </a:extLst>
          </p:cNvPr>
          <p:cNvSpPr txBox="1"/>
          <p:nvPr/>
        </p:nvSpPr>
        <p:spPr>
          <a:xfrm>
            <a:off x="782819" y="179377"/>
            <a:ext cx="33243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y-KG" sz="3200" b="1" dirty="0">
                <a:solidFill>
                  <a:srgbClr val="FFFFFF"/>
                </a:solidFill>
                <a:latin typeface="+mj-lt"/>
              </a:rPr>
              <a:t>Новые </a:t>
            </a:r>
            <a:r>
              <a:rPr lang="ky-KG" sz="3200" b="1" dirty="0" err="1">
                <a:solidFill>
                  <a:srgbClr val="FFFFFF"/>
                </a:solidFill>
                <a:latin typeface="+mj-lt"/>
              </a:rPr>
              <a:t>вызовы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9BF2BBB-0CF3-44D6-92CB-892E8D092A86}"/>
              </a:ext>
            </a:extLst>
          </p:cNvPr>
          <p:cNvCxnSpPr>
            <a:cxnSpLocks/>
          </p:cNvCxnSpPr>
          <p:nvPr/>
        </p:nvCxnSpPr>
        <p:spPr>
          <a:xfrm>
            <a:off x="875548" y="843558"/>
            <a:ext cx="576621" cy="0"/>
          </a:xfrm>
          <a:prstGeom prst="line">
            <a:avLst/>
          </a:prstGeom>
          <a:ln w="190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21B60F-7783-40CE-8B20-4A5ADEC75BB9}"/>
              </a:ext>
            </a:extLst>
          </p:cNvPr>
          <p:cNvSpPr/>
          <p:nvPr/>
        </p:nvSpPr>
        <p:spPr>
          <a:xfrm>
            <a:off x="4572001" y="5143501"/>
            <a:ext cx="3985694" cy="514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8152CDE8-5E91-4380-9E36-E0071E104188}"/>
              </a:ext>
            </a:extLst>
          </p:cNvPr>
          <p:cNvCxnSpPr>
            <a:cxnSpLocks/>
          </p:cNvCxnSpPr>
          <p:nvPr/>
        </p:nvCxnSpPr>
        <p:spPr>
          <a:xfrm>
            <a:off x="4572000" y="335"/>
            <a:ext cx="0" cy="514283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D6B57B7-506F-433A-B047-2F14F33AF315}"/>
              </a:ext>
            </a:extLst>
          </p:cNvPr>
          <p:cNvSpPr/>
          <p:nvPr/>
        </p:nvSpPr>
        <p:spPr>
          <a:xfrm>
            <a:off x="4474921" y="2474670"/>
            <a:ext cx="194160" cy="1941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xmlns="" id="{1DECAA3D-2C23-9F7F-DD2D-1AAEA2727318}"/>
              </a:ext>
            </a:extLst>
          </p:cNvPr>
          <p:cNvSpPr/>
          <p:nvPr/>
        </p:nvSpPr>
        <p:spPr>
          <a:xfrm>
            <a:off x="2288949" y="1059377"/>
            <a:ext cx="151942" cy="40570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2" name="Rectangle: Rounded Corners 5">
            <a:extLst>
              <a:ext uri="{FF2B5EF4-FFF2-40B4-BE49-F238E27FC236}">
                <a16:creationId xmlns:a16="http://schemas.microsoft.com/office/drawing/2014/main" xmlns="" id="{4E111258-5029-9252-7D15-29544A1854BA}"/>
              </a:ext>
            </a:extLst>
          </p:cNvPr>
          <p:cNvSpPr/>
          <p:nvPr/>
        </p:nvSpPr>
        <p:spPr>
          <a:xfrm>
            <a:off x="2288949" y="1155974"/>
            <a:ext cx="151942" cy="386388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xmlns="" id="{98E393DC-6B32-E47E-8DF8-F8F6119F2BCF}"/>
              </a:ext>
            </a:extLst>
          </p:cNvPr>
          <p:cNvSpPr/>
          <p:nvPr/>
        </p:nvSpPr>
        <p:spPr>
          <a:xfrm>
            <a:off x="2187562" y="1503873"/>
            <a:ext cx="354717" cy="3547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xmlns="" id="{95AE38C3-2231-0E36-9045-76CD72DAB80A}"/>
              </a:ext>
            </a:extLst>
          </p:cNvPr>
          <p:cNvSpPr/>
          <p:nvPr/>
        </p:nvSpPr>
        <p:spPr>
          <a:xfrm>
            <a:off x="2050719" y="2304820"/>
            <a:ext cx="628403" cy="62840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  <a:latin typeface="+mj-lt"/>
              </a:rPr>
              <a:t>02</a:t>
            </a:r>
          </a:p>
        </p:txBody>
      </p:sp>
      <p:sp>
        <p:nvSpPr>
          <p:cNvPr id="35" name="Oval 11">
            <a:extLst>
              <a:ext uri="{FF2B5EF4-FFF2-40B4-BE49-F238E27FC236}">
                <a16:creationId xmlns:a16="http://schemas.microsoft.com/office/drawing/2014/main" xmlns="" id="{61D20F3F-296A-CCA3-F9D7-611286763BF0}"/>
              </a:ext>
            </a:extLst>
          </p:cNvPr>
          <p:cNvSpPr/>
          <p:nvPr/>
        </p:nvSpPr>
        <p:spPr>
          <a:xfrm>
            <a:off x="2169826" y="3361717"/>
            <a:ext cx="390189" cy="39018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accent1"/>
                </a:solidFill>
                <a:latin typeface="+mj-lt"/>
              </a:rPr>
              <a:t>03</a:t>
            </a:r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xmlns="" id="{0F378BDE-336C-4C99-33EE-ECA76DF5DDC6}"/>
              </a:ext>
            </a:extLst>
          </p:cNvPr>
          <p:cNvSpPr/>
          <p:nvPr/>
        </p:nvSpPr>
        <p:spPr>
          <a:xfrm>
            <a:off x="2105249" y="4234930"/>
            <a:ext cx="519342" cy="51934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accent1"/>
                </a:solidFill>
                <a:latin typeface="+mj-lt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447076-4DC5-89DB-ABEA-E2E790339B4A}"/>
              </a:ext>
            </a:extLst>
          </p:cNvPr>
          <p:cNvSpPr txBox="1"/>
          <p:nvPr/>
        </p:nvSpPr>
        <p:spPr>
          <a:xfrm>
            <a:off x="464016" y="1151300"/>
            <a:ext cx="15709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y-KG" sz="1500" b="1" dirty="0" err="1">
                <a:solidFill>
                  <a:schemeClr val="bg1"/>
                </a:solidFill>
                <a:latin typeface="+mj-lt"/>
              </a:rPr>
              <a:t>Хрупкий</a:t>
            </a:r>
            <a:r>
              <a:rPr lang="ky-KG" sz="1500" b="1" dirty="0">
                <a:solidFill>
                  <a:schemeClr val="bg1"/>
                </a:solidFill>
                <a:latin typeface="+mj-lt"/>
              </a:rPr>
              <a:t> мир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750" dirty="0">
                <a:solidFill>
                  <a:schemeClr val="bg1"/>
                </a:solidFill>
              </a:rPr>
              <a:t>современные геополитические процессы демонстрируют насколько хрупок мир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9AF5F0-B19E-B4E7-1B83-2CC4C5F5F8A5}"/>
              </a:ext>
            </a:extLst>
          </p:cNvPr>
          <p:cNvSpPr txBox="1"/>
          <p:nvPr/>
        </p:nvSpPr>
        <p:spPr>
          <a:xfrm>
            <a:off x="2917352" y="2330518"/>
            <a:ext cx="1570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500" b="1" dirty="0">
                <a:solidFill>
                  <a:schemeClr val="bg1"/>
                </a:solidFill>
                <a:latin typeface="+mj-lt"/>
              </a:rPr>
              <a:t>Демография и миграция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E5F807-9C98-96BB-D194-11BA71BDFBEB}"/>
              </a:ext>
            </a:extLst>
          </p:cNvPr>
          <p:cNvSpPr txBox="1"/>
          <p:nvPr/>
        </p:nvSpPr>
        <p:spPr>
          <a:xfrm>
            <a:off x="251520" y="3207370"/>
            <a:ext cx="1697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y-KG" sz="1500" b="1" dirty="0">
                <a:solidFill>
                  <a:schemeClr val="bg1"/>
                </a:solidFill>
                <a:latin typeface="+mj-lt"/>
              </a:rPr>
              <a:t>Экология</a:t>
            </a:r>
          </a:p>
          <a:p>
            <a:pPr algn="r"/>
            <a:r>
              <a:rPr lang="ky-KG" sz="750" dirty="0" err="1">
                <a:solidFill>
                  <a:schemeClr val="bg1"/>
                </a:solidFill>
              </a:rPr>
              <a:t>Изменения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климата</a:t>
            </a:r>
            <a:r>
              <a:rPr lang="ky-KG" sz="750" dirty="0">
                <a:solidFill>
                  <a:schemeClr val="bg1"/>
                </a:solidFill>
              </a:rPr>
              <a:t>, </a:t>
            </a:r>
            <a:r>
              <a:rPr lang="ky-KG" sz="750" dirty="0" err="1">
                <a:solidFill>
                  <a:schemeClr val="bg1"/>
                </a:solidFill>
              </a:rPr>
              <a:t>водный</a:t>
            </a:r>
            <a:r>
              <a:rPr lang="ky-KG" sz="750" dirty="0">
                <a:solidFill>
                  <a:schemeClr val="bg1"/>
                </a:solidFill>
              </a:rPr>
              <a:t> кризис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FDCBA8-4BEC-96D2-7D5A-27B09A7E9730}"/>
              </a:ext>
            </a:extLst>
          </p:cNvPr>
          <p:cNvSpPr txBox="1"/>
          <p:nvPr/>
        </p:nvSpPr>
        <p:spPr>
          <a:xfrm>
            <a:off x="2657767" y="3751906"/>
            <a:ext cx="204562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500" b="1" dirty="0" err="1">
                <a:solidFill>
                  <a:schemeClr val="bg1"/>
                </a:solidFill>
                <a:latin typeface="+mj-lt"/>
              </a:rPr>
              <a:t>Информационные</a:t>
            </a:r>
            <a:r>
              <a:rPr lang="ky-KG" sz="15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ky-KG" sz="1500" b="1" dirty="0" err="1">
                <a:solidFill>
                  <a:schemeClr val="bg1"/>
                </a:solidFill>
                <a:latin typeface="+mj-lt"/>
              </a:rPr>
              <a:t>технологии</a:t>
            </a:r>
            <a:endParaRPr lang="ky-KG" sz="1500" b="1" dirty="0">
              <a:solidFill>
                <a:schemeClr val="bg1"/>
              </a:solidFill>
              <a:latin typeface="+mj-lt"/>
            </a:endParaRPr>
          </a:p>
          <a:p>
            <a:r>
              <a:rPr lang="ky-KG" sz="750" dirty="0" err="1">
                <a:solidFill>
                  <a:schemeClr val="bg1"/>
                </a:solidFill>
              </a:rPr>
              <a:t>Развитие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искусственного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интеллекта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оказывает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все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большее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влияние</a:t>
            </a:r>
            <a:r>
              <a:rPr lang="ky-KG" sz="750" dirty="0">
                <a:solidFill>
                  <a:schemeClr val="bg1"/>
                </a:solidFill>
              </a:rPr>
              <a:t> на </a:t>
            </a:r>
            <a:r>
              <a:rPr lang="ky-KG" sz="750" dirty="0" err="1">
                <a:solidFill>
                  <a:schemeClr val="bg1"/>
                </a:solidFill>
              </a:rPr>
              <a:t>процессы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во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всем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r>
              <a:rPr lang="ky-KG" sz="750" dirty="0" err="1">
                <a:solidFill>
                  <a:schemeClr val="bg1"/>
                </a:solidFill>
              </a:rPr>
              <a:t>мире</a:t>
            </a:r>
            <a:r>
              <a:rPr lang="ky-KG" sz="750" dirty="0">
                <a:solidFill>
                  <a:schemeClr val="bg1"/>
                </a:solidFill>
              </a:rPr>
              <a:t> 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954EF24-DDE8-B327-22B1-313320349E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6" r="28206"/>
          <a:stretch>
            <a:fillRect/>
          </a:stretch>
        </p:blipFill>
        <p:spPr/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27C59BD1-FBB1-8747-996E-41A105D2EBA9}"/>
              </a:ext>
            </a:extLst>
          </p:cNvPr>
          <p:cNvSpPr txBox="1">
            <a:spLocks/>
          </p:cNvSpPr>
          <p:nvPr/>
        </p:nvSpPr>
        <p:spPr>
          <a:xfrm>
            <a:off x="8820472" y="172679"/>
            <a:ext cx="381001" cy="274637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sz="11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0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22222E-6 1.11111E-6 L 0.43594 1.11111E-6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6512" y="3219823"/>
            <a:ext cx="9194828" cy="1944216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1419622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«Биздин мамлекеттин эң башкы байлыгы - биздин адамдарыбыз»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Кыргыз Республикасынын Президенти С.Н.Жапаров 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-20538"/>
            <a:ext cx="9194828" cy="324036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6286" y="3264535"/>
            <a:ext cx="5407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Упорядочение миграционных маршрутов, обеспечение безопасности и здоровья мигрантов и их семей должно стать главной задачей государства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5526"/>
            <a:ext cx="3024336" cy="39425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68132" y="1690811"/>
            <a:ext cx="4847396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Президент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y-KG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y-KG" sz="2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Кыргызской</a:t>
            </a:r>
            <a:r>
              <a:rPr lang="ky-KG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2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</a:t>
            </a:r>
            <a:r>
              <a:rPr lang="ru-RU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Садыр Жапаров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5A0DA2-EAC7-4980-90DC-B1E0C02F606F}"/>
              </a:ext>
            </a:extLst>
          </p:cNvPr>
          <p:cNvSpPr/>
          <p:nvPr/>
        </p:nvSpPr>
        <p:spPr>
          <a:xfrm>
            <a:off x="3109680" y="1157472"/>
            <a:ext cx="2935699" cy="2828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DB47DE-E109-4E26-89DB-30C92567C0C3}"/>
              </a:ext>
            </a:extLst>
          </p:cNvPr>
          <p:cNvSpPr/>
          <p:nvPr/>
        </p:nvSpPr>
        <p:spPr>
          <a:xfrm>
            <a:off x="3569439" y="1569189"/>
            <a:ext cx="2005122" cy="2005122"/>
          </a:xfrm>
          <a:prstGeom prst="rect">
            <a:avLst/>
          </a:prstGeom>
          <a:noFill/>
          <a:ln w="254000">
            <a:solidFill>
              <a:schemeClr val="bg1"/>
            </a:solidFill>
          </a:ln>
          <a:effectLst>
            <a:outerShdw blurRad="368300" dist="3556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453B39-9FA7-4D8D-BE5B-92222AD67D93}"/>
              </a:ext>
            </a:extLst>
          </p:cNvPr>
          <p:cNvSpPr txBox="1"/>
          <p:nvPr/>
        </p:nvSpPr>
        <p:spPr>
          <a:xfrm>
            <a:off x="549180" y="871673"/>
            <a:ext cx="25106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Трудовая миграция за </a:t>
            </a:r>
            <a:r>
              <a:rPr lang="ru-RU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рубеж </a:t>
            </a:r>
          </a:p>
          <a:p>
            <a:pPr algn="ctr"/>
            <a:r>
              <a:rPr lang="ru-RU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Усиливается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тенденция в поисках достойной работы, вместе с семьями, для лучшего образования детей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43B967-BA8C-4B5D-9C6B-15B39A6AA49E}"/>
              </a:ext>
            </a:extLst>
          </p:cNvPr>
          <p:cNvSpPr txBox="1"/>
          <p:nvPr/>
        </p:nvSpPr>
        <p:spPr>
          <a:xfrm>
            <a:off x="575839" y="2338766"/>
            <a:ext cx="2168697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y-KG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Привлечение</a:t>
            </a:r>
            <a:r>
              <a:rPr lang="ky-KG" sz="10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иностранной</a:t>
            </a:r>
            <a:r>
              <a:rPr lang="ky-KG" sz="10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рабочей</a:t>
            </a:r>
            <a:r>
              <a:rPr lang="ky-KG" sz="10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силы</a:t>
            </a:r>
            <a:endParaRPr lang="ky-KG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11 тыс.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чел.в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среднем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ky-KG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9864BB-1E74-4407-8750-9FB57CA3E541}"/>
              </a:ext>
            </a:extLst>
          </p:cNvPr>
          <p:cNvSpPr txBox="1"/>
          <p:nvPr/>
        </p:nvSpPr>
        <p:spPr>
          <a:xfrm>
            <a:off x="683568" y="3501356"/>
            <a:ext cx="240965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Возвращение </a:t>
            </a:r>
            <a:endParaRPr lang="ru-RU" sz="105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этнических </a:t>
            </a:r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кыргызов их интеграция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732040-9FE9-8D53-BB0D-36A8636E47A5}"/>
              </a:ext>
            </a:extLst>
          </p:cNvPr>
          <p:cNvSpPr txBox="1"/>
          <p:nvPr/>
        </p:nvSpPr>
        <p:spPr>
          <a:xfrm>
            <a:off x="1950923" y="72956"/>
            <a:ext cx="630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y-KG" sz="1600" b="1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Миграционная ситуация </a:t>
            </a:r>
            <a:r>
              <a:rPr lang="ky-KG" sz="16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Кыргызской Республике</a:t>
            </a:r>
            <a:endParaRPr lang="en-US" sz="16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0" name="Freeform: Shape 686">
            <a:extLst>
              <a:ext uri="{FF2B5EF4-FFF2-40B4-BE49-F238E27FC236}">
                <a16:creationId xmlns:a16="http://schemas.microsoft.com/office/drawing/2014/main" xmlns="" id="{6B85AC3D-24AE-EDBD-2332-D37437D2A4DC}"/>
              </a:ext>
            </a:extLst>
          </p:cNvPr>
          <p:cNvSpPr/>
          <p:nvPr/>
        </p:nvSpPr>
        <p:spPr>
          <a:xfrm>
            <a:off x="1376662" y="2952982"/>
            <a:ext cx="544706" cy="527727"/>
          </a:xfrm>
          <a:custGeom>
            <a:avLst/>
            <a:gdLst>
              <a:gd name="connsiteX0" fmla="*/ 530039 w 530038"/>
              <a:gd name="connsiteY0" fmla="*/ 265019 h 530038"/>
              <a:gd name="connsiteX1" fmla="*/ 265019 w 530038"/>
              <a:gd name="connsiteY1" fmla="*/ 530039 h 530038"/>
              <a:gd name="connsiteX2" fmla="*/ 0 w 530038"/>
              <a:gd name="connsiteY2" fmla="*/ 265019 h 530038"/>
              <a:gd name="connsiteX3" fmla="*/ 265019 w 530038"/>
              <a:gd name="connsiteY3" fmla="*/ 0 h 530038"/>
              <a:gd name="connsiteX4" fmla="*/ 530039 w 530038"/>
              <a:gd name="connsiteY4" fmla="*/ 265019 h 5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038" h="530038">
                <a:moveTo>
                  <a:pt x="530039" y="265019"/>
                </a:moveTo>
                <a:cubicBezTo>
                  <a:pt x="530039" y="411385"/>
                  <a:pt x="411385" y="530039"/>
                  <a:pt x="265019" y="530039"/>
                </a:cubicBezTo>
                <a:cubicBezTo>
                  <a:pt x="118653" y="530039"/>
                  <a:pt x="0" y="411385"/>
                  <a:pt x="0" y="265019"/>
                </a:cubicBezTo>
                <a:cubicBezTo>
                  <a:pt x="0" y="118653"/>
                  <a:pt x="118653" y="0"/>
                  <a:pt x="265019" y="0"/>
                </a:cubicBezTo>
                <a:cubicBezTo>
                  <a:pt x="411385" y="0"/>
                  <a:pt x="530039" y="118653"/>
                  <a:pt x="530039" y="265019"/>
                </a:cubicBezTo>
                <a:close/>
              </a:path>
            </a:pathLst>
          </a:custGeom>
          <a:solidFill>
            <a:schemeClr val="accent2"/>
          </a:solidFill>
          <a:ln w="52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3" name="Freeform: Shape 693">
            <a:extLst>
              <a:ext uri="{FF2B5EF4-FFF2-40B4-BE49-F238E27FC236}">
                <a16:creationId xmlns:a16="http://schemas.microsoft.com/office/drawing/2014/main" xmlns="" id="{16964606-E7AC-DE27-D138-34D6D0D128A4}"/>
              </a:ext>
            </a:extLst>
          </p:cNvPr>
          <p:cNvSpPr/>
          <p:nvPr/>
        </p:nvSpPr>
        <p:spPr>
          <a:xfrm>
            <a:off x="1327935" y="1713079"/>
            <a:ext cx="634933" cy="641347"/>
          </a:xfrm>
          <a:custGeom>
            <a:avLst/>
            <a:gdLst>
              <a:gd name="connsiteX0" fmla="*/ 530039 w 524738"/>
              <a:gd name="connsiteY0" fmla="*/ 265019 h 530038"/>
              <a:gd name="connsiteX1" fmla="*/ 265019 w 524738"/>
              <a:gd name="connsiteY1" fmla="*/ 530039 h 530038"/>
              <a:gd name="connsiteX2" fmla="*/ 0 w 524738"/>
              <a:gd name="connsiteY2" fmla="*/ 265019 h 530038"/>
              <a:gd name="connsiteX3" fmla="*/ 265019 w 524738"/>
              <a:gd name="connsiteY3" fmla="*/ 0 h 530038"/>
              <a:gd name="connsiteX4" fmla="*/ 530039 w 524738"/>
              <a:gd name="connsiteY4" fmla="*/ 265019 h 5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38" h="530038">
                <a:moveTo>
                  <a:pt x="530039" y="265019"/>
                </a:moveTo>
                <a:cubicBezTo>
                  <a:pt x="530039" y="411385"/>
                  <a:pt x="411385" y="530039"/>
                  <a:pt x="265019" y="530039"/>
                </a:cubicBezTo>
                <a:cubicBezTo>
                  <a:pt x="118653" y="530039"/>
                  <a:pt x="0" y="411385"/>
                  <a:pt x="0" y="265019"/>
                </a:cubicBezTo>
                <a:cubicBezTo>
                  <a:pt x="0" y="118653"/>
                  <a:pt x="118653" y="0"/>
                  <a:pt x="265019" y="0"/>
                </a:cubicBezTo>
                <a:cubicBezTo>
                  <a:pt x="411385" y="0"/>
                  <a:pt x="530039" y="118653"/>
                  <a:pt x="530039" y="265019"/>
                </a:cubicBezTo>
                <a:close/>
              </a:path>
            </a:pathLst>
          </a:custGeom>
          <a:solidFill>
            <a:schemeClr val="accent3"/>
          </a:solidFill>
          <a:ln w="52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79C1A49-0257-CA7A-5667-22225268694B}"/>
              </a:ext>
            </a:extLst>
          </p:cNvPr>
          <p:cNvGrpSpPr/>
          <p:nvPr/>
        </p:nvGrpSpPr>
        <p:grpSpPr>
          <a:xfrm>
            <a:off x="6308712" y="524432"/>
            <a:ext cx="2770061" cy="889494"/>
            <a:chOff x="4320061" y="3023905"/>
            <a:chExt cx="6650874" cy="2431912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xmlns="" id="{D6FBED24-BAA6-FCA9-013E-DE70AC4F02CE}"/>
                </a:ext>
              </a:extLst>
            </p:cNvPr>
            <p:cNvSpPr/>
            <p:nvPr/>
          </p:nvSpPr>
          <p:spPr>
            <a:xfrm>
              <a:off x="4320061" y="3762454"/>
              <a:ext cx="6650874" cy="1542892"/>
            </a:xfrm>
            <a:prstGeom prst="roundRect">
              <a:avLst>
                <a:gd name="adj" fmla="val 14123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355600" dist="495300" dir="222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defTabSz="171450">
                <a:defRPr/>
              </a:pPr>
              <a:endParaRPr lang="en-US" sz="900" dirty="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5" name="Rectangle: Rounded Corners 27">
              <a:extLst>
                <a:ext uri="{FF2B5EF4-FFF2-40B4-BE49-F238E27FC236}">
                  <a16:creationId xmlns:a16="http://schemas.microsoft.com/office/drawing/2014/main" xmlns="" id="{71D79F9A-E290-94D4-4002-0520065A9A81}"/>
                </a:ext>
              </a:extLst>
            </p:cNvPr>
            <p:cNvSpPr/>
            <p:nvPr/>
          </p:nvSpPr>
          <p:spPr>
            <a:xfrm>
              <a:off x="4409879" y="3832585"/>
              <a:ext cx="1400372" cy="1402630"/>
            </a:xfrm>
            <a:prstGeom prst="roundRect">
              <a:avLst>
                <a:gd name="adj" fmla="val 141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3600">
                <a:solidFill>
                  <a:srgbClr val="FFFFFF"/>
                </a:solidFill>
                <a:latin typeface="db-documents-and-folder-02" panose="02000509000000000000" pitchFamily="49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6E34FA6-2707-E32A-811A-7D7EC0D6B021}"/>
                </a:ext>
              </a:extLst>
            </p:cNvPr>
            <p:cNvSpPr txBox="1"/>
            <p:nvPr/>
          </p:nvSpPr>
          <p:spPr>
            <a:xfrm>
              <a:off x="5153085" y="3023905"/>
              <a:ext cx="4320800" cy="7573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71450">
                <a:defRPr/>
              </a:pPr>
              <a:r>
                <a:rPr lang="ky-KG" sz="1200" b="1" dirty="0" err="1">
                  <a:solidFill>
                    <a:srgbClr val="172144">
                      <a:lumMod val="90000"/>
                      <a:lumOff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Население</a:t>
              </a:r>
              <a:r>
                <a:rPr lang="ky-KG" sz="1200" b="1" dirty="0">
                  <a:solidFill>
                    <a:srgbClr val="172144">
                      <a:lumMod val="90000"/>
                      <a:lumOff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y-KG" sz="1200" b="1" dirty="0" err="1">
                  <a:solidFill>
                    <a:srgbClr val="172144">
                      <a:lumMod val="90000"/>
                      <a:lumOff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Кыргызстана</a:t>
              </a:r>
              <a:endParaRPr lang="ky-KG" sz="1200" b="1" dirty="0">
                <a:solidFill>
                  <a:srgbClr val="172144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3F7990D-9B57-E4C6-931F-C895705B8448}"/>
                </a:ext>
              </a:extLst>
            </p:cNvPr>
            <p:cNvSpPr txBox="1"/>
            <p:nvPr/>
          </p:nvSpPr>
          <p:spPr>
            <a:xfrm>
              <a:off x="5488385" y="3956934"/>
              <a:ext cx="5482550" cy="109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71450">
                <a:defRPr/>
              </a:pPr>
              <a:r>
                <a:rPr lang="en-US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ky-KG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,1</a:t>
              </a:r>
              <a:r>
                <a:rPr lang="en-US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y-KG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млн. </a:t>
              </a:r>
              <a:r>
                <a:rPr lang="ky-KG" b="1" dirty="0" err="1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человек</a:t>
              </a:r>
              <a:endParaRPr lang="en-US" sz="1600" b="1" dirty="0">
                <a:solidFill>
                  <a:srgbClr val="172144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xmlns="" id="{A8063302-CE95-9AB3-D7E5-688A617C5F43}"/>
                </a:ext>
              </a:extLst>
            </p:cNvPr>
            <p:cNvSpPr/>
            <p:nvPr/>
          </p:nvSpPr>
          <p:spPr>
            <a:xfrm>
              <a:off x="4857128" y="3688722"/>
              <a:ext cx="443536" cy="17670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3600" dirty="0">
                <a:solidFill>
                  <a:srgbClr val="FFFFFF"/>
                </a:solidFill>
                <a:latin typeface="Designball-Electronic-Devi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3" name="Group 86">
            <a:extLst>
              <a:ext uri="{FF2B5EF4-FFF2-40B4-BE49-F238E27FC236}">
                <a16:creationId xmlns:a16="http://schemas.microsoft.com/office/drawing/2014/main" xmlns="" id="{52B64234-A038-7E7D-DA47-9C4098EC8141}"/>
              </a:ext>
            </a:extLst>
          </p:cNvPr>
          <p:cNvGrpSpPr/>
          <p:nvPr/>
        </p:nvGrpSpPr>
        <p:grpSpPr>
          <a:xfrm>
            <a:off x="7315664" y="4402159"/>
            <a:ext cx="570235" cy="509521"/>
            <a:chOff x="5394326" y="5557838"/>
            <a:chExt cx="1520825" cy="1358900"/>
          </a:xfrm>
        </p:grpSpPr>
        <p:sp>
          <p:nvSpPr>
            <p:cNvPr id="494" name="Freeform 40">
              <a:extLst>
                <a:ext uri="{FF2B5EF4-FFF2-40B4-BE49-F238E27FC236}">
                  <a16:creationId xmlns:a16="http://schemas.microsoft.com/office/drawing/2014/main" xmlns="" id="{1B2D3039-D887-ADD7-6F8E-6E9C482C9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5721351"/>
              <a:ext cx="868363" cy="928688"/>
            </a:xfrm>
            <a:custGeom>
              <a:avLst/>
              <a:gdLst>
                <a:gd name="T0" fmla="*/ 317 w 579"/>
                <a:gd name="T1" fmla="*/ 98 h 618"/>
                <a:gd name="T2" fmla="*/ 579 w 579"/>
                <a:gd name="T3" fmla="*/ 143 h 618"/>
                <a:gd name="T4" fmla="*/ 537 w 579"/>
                <a:gd name="T5" fmla="*/ 106 h 618"/>
                <a:gd name="T6" fmla="*/ 106 w 579"/>
                <a:gd name="T7" fmla="*/ 183 h 618"/>
                <a:gd name="T8" fmla="*/ 92 w 579"/>
                <a:gd name="T9" fmla="*/ 555 h 618"/>
                <a:gd name="T10" fmla="*/ 159 w 579"/>
                <a:gd name="T11" fmla="*/ 618 h 618"/>
                <a:gd name="T12" fmla="*/ 317 w 579"/>
                <a:gd name="T13" fmla="*/ 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618">
                  <a:moveTo>
                    <a:pt x="317" y="98"/>
                  </a:moveTo>
                  <a:cubicBezTo>
                    <a:pt x="418" y="64"/>
                    <a:pt x="515" y="87"/>
                    <a:pt x="579" y="143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417" y="0"/>
                    <a:pt x="217" y="36"/>
                    <a:pt x="106" y="183"/>
                  </a:cubicBezTo>
                  <a:cubicBezTo>
                    <a:pt x="13" y="304"/>
                    <a:pt x="12" y="458"/>
                    <a:pt x="92" y="555"/>
                  </a:cubicBezTo>
                  <a:cubicBezTo>
                    <a:pt x="107" y="573"/>
                    <a:pt x="113" y="577"/>
                    <a:pt x="159" y="618"/>
                  </a:cubicBezTo>
                  <a:cubicBezTo>
                    <a:pt x="0" y="476"/>
                    <a:pt x="79" y="177"/>
                    <a:pt x="317" y="9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495" name="Freeform 41">
              <a:extLst>
                <a:ext uri="{FF2B5EF4-FFF2-40B4-BE49-F238E27FC236}">
                  <a16:creationId xmlns:a16="http://schemas.microsoft.com/office/drawing/2014/main" xmlns="" id="{59346520-C6CA-0C34-9313-2860C8D4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6" y="5756276"/>
              <a:ext cx="1266825" cy="1152525"/>
            </a:xfrm>
            <a:custGeom>
              <a:avLst/>
              <a:gdLst>
                <a:gd name="T0" fmla="*/ 639 w 844"/>
                <a:gd name="T1" fmla="*/ 68 h 767"/>
                <a:gd name="T2" fmla="*/ 566 w 844"/>
                <a:gd name="T3" fmla="*/ 0 h 767"/>
                <a:gd name="T4" fmla="*/ 247 w 844"/>
                <a:gd name="T5" fmla="*/ 723 h 767"/>
                <a:gd name="T6" fmla="*/ 0 w 844"/>
                <a:gd name="T7" fmla="*/ 641 h 767"/>
                <a:gd name="T8" fmla="*/ 42 w 844"/>
                <a:gd name="T9" fmla="*/ 678 h 767"/>
                <a:gd name="T10" fmla="*/ 298 w 844"/>
                <a:gd name="T11" fmla="*/ 759 h 767"/>
                <a:gd name="T12" fmla="*/ 639 w 844"/>
                <a:gd name="T13" fmla="*/ 68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767">
                  <a:moveTo>
                    <a:pt x="639" y="68"/>
                  </a:moveTo>
                  <a:cubicBezTo>
                    <a:pt x="621" y="47"/>
                    <a:pt x="610" y="39"/>
                    <a:pt x="566" y="0"/>
                  </a:cubicBezTo>
                  <a:cubicBezTo>
                    <a:pt x="822" y="226"/>
                    <a:pt x="614" y="702"/>
                    <a:pt x="247" y="723"/>
                  </a:cubicBezTo>
                  <a:cubicBezTo>
                    <a:pt x="153" y="728"/>
                    <a:pt x="65" y="699"/>
                    <a:pt x="0" y="641"/>
                  </a:cubicBezTo>
                  <a:cubicBezTo>
                    <a:pt x="42" y="678"/>
                    <a:pt x="42" y="678"/>
                    <a:pt x="42" y="678"/>
                  </a:cubicBezTo>
                  <a:cubicBezTo>
                    <a:pt x="111" y="739"/>
                    <a:pt x="203" y="767"/>
                    <a:pt x="298" y="759"/>
                  </a:cubicBezTo>
                  <a:cubicBezTo>
                    <a:pt x="641" y="732"/>
                    <a:pt x="844" y="308"/>
                    <a:pt x="639" y="6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496" name="Freeform 42">
              <a:extLst>
                <a:ext uri="{FF2B5EF4-FFF2-40B4-BE49-F238E27FC236}">
                  <a16:creationId xmlns:a16="http://schemas.microsoft.com/office/drawing/2014/main" xmlns="" id="{CC06501A-ED94-CD3C-1DBA-5C60009CE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326" y="5557838"/>
              <a:ext cx="1357313" cy="1358900"/>
            </a:xfrm>
            <a:custGeom>
              <a:avLst/>
              <a:gdLst>
                <a:gd name="T0" fmla="*/ 632 w 904"/>
                <a:gd name="T1" fmla="*/ 71 h 905"/>
                <a:gd name="T2" fmla="*/ 805 w 904"/>
                <a:gd name="T3" fmla="*/ 581 h 905"/>
                <a:gd name="T4" fmla="*/ 272 w 904"/>
                <a:gd name="T5" fmla="*/ 834 h 905"/>
                <a:gd name="T6" fmla="*/ 99 w 904"/>
                <a:gd name="T7" fmla="*/ 323 h 905"/>
                <a:gd name="T8" fmla="*/ 632 w 904"/>
                <a:gd name="T9" fmla="*/ 71 h 905"/>
                <a:gd name="T10" fmla="*/ 319 w 904"/>
                <a:gd name="T11" fmla="*/ 735 h 905"/>
                <a:gd name="T12" fmla="*/ 713 w 904"/>
                <a:gd name="T13" fmla="*/ 548 h 905"/>
                <a:gd name="T14" fmla="*/ 585 w 904"/>
                <a:gd name="T15" fmla="*/ 170 h 905"/>
                <a:gd name="T16" fmla="*/ 191 w 904"/>
                <a:gd name="T17" fmla="*/ 357 h 905"/>
                <a:gd name="T18" fmla="*/ 319 w 904"/>
                <a:gd name="T19" fmla="*/ 73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4" h="905">
                  <a:moveTo>
                    <a:pt x="632" y="71"/>
                  </a:moveTo>
                  <a:cubicBezTo>
                    <a:pt x="826" y="142"/>
                    <a:pt x="904" y="371"/>
                    <a:pt x="805" y="581"/>
                  </a:cubicBezTo>
                  <a:cubicBezTo>
                    <a:pt x="706" y="792"/>
                    <a:pt x="467" y="905"/>
                    <a:pt x="272" y="834"/>
                  </a:cubicBezTo>
                  <a:cubicBezTo>
                    <a:pt x="78" y="763"/>
                    <a:pt x="0" y="534"/>
                    <a:pt x="99" y="323"/>
                  </a:cubicBezTo>
                  <a:cubicBezTo>
                    <a:pt x="198" y="113"/>
                    <a:pt x="437" y="0"/>
                    <a:pt x="632" y="71"/>
                  </a:cubicBezTo>
                  <a:close/>
                  <a:moveTo>
                    <a:pt x="319" y="735"/>
                  </a:moveTo>
                  <a:cubicBezTo>
                    <a:pt x="463" y="788"/>
                    <a:pt x="640" y="704"/>
                    <a:pt x="713" y="548"/>
                  </a:cubicBezTo>
                  <a:cubicBezTo>
                    <a:pt x="786" y="392"/>
                    <a:pt x="729" y="223"/>
                    <a:pt x="585" y="170"/>
                  </a:cubicBezTo>
                  <a:cubicBezTo>
                    <a:pt x="441" y="117"/>
                    <a:pt x="264" y="201"/>
                    <a:pt x="191" y="357"/>
                  </a:cubicBezTo>
                  <a:cubicBezTo>
                    <a:pt x="118" y="513"/>
                    <a:pt x="175" y="682"/>
                    <a:pt x="319" y="7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grpSp>
        <p:nvGrpSpPr>
          <p:cNvPr id="502" name="Group 57">
            <a:extLst>
              <a:ext uri="{FF2B5EF4-FFF2-40B4-BE49-F238E27FC236}">
                <a16:creationId xmlns:a16="http://schemas.microsoft.com/office/drawing/2014/main" xmlns="" id="{7A679D0D-9F6A-FA71-71E6-029C67FEBE92}"/>
              </a:ext>
            </a:extLst>
          </p:cNvPr>
          <p:cNvGrpSpPr/>
          <p:nvPr/>
        </p:nvGrpSpPr>
        <p:grpSpPr>
          <a:xfrm>
            <a:off x="7868415" y="3992637"/>
            <a:ext cx="570235" cy="509521"/>
            <a:chOff x="5394326" y="5557838"/>
            <a:chExt cx="1520825" cy="1358900"/>
          </a:xfrm>
        </p:grpSpPr>
        <p:sp>
          <p:nvSpPr>
            <p:cNvPr id="503" name="Freeform 40">
              <a:extLst>
                <a:ext uri="{FF2B5EF4-FFF2-40B4-BE49-F238E27FC236}">
                  <a16:creationId xmlns:a16="http://schemas.microsoft.com/office/drawing/2014/main" xmlns="" id="{447C5833-1F66-B269-1E9E-F82E321F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5721351"/>
              <a:ext cx="868363" cy="928688"/>
            </a:xfrm>
            <a:custGeom>
              <a:avLst/>
              <a:gdLst>
                <a:gd name="T0" fmla="*/ 317 w 579"/>
                <a:gd name="T1" fmla="*/ 98 h 618"/>
                <a:gd name="T2" fmla="*/ 579 w 579"/>
                <a:gd name="T3" fmla="*/ 143 h 618"/>
                <a:gd name="T4" fmla="*/ 537 w 579"/>
                <a:gd name="T5" fmla="*/ 106 h 618"/>
                <a:gd name="T6" fmla="*/ 106 w 579"/>
                <a:gd name="T7" fmla="*/ 183 h 618"/>
                <a:gd name="T8" fmla="*/ 92 w 579"/>
                <a:gd name="T9" fmla="*/ 555 h 618"/>
                <a:gd name="T10" fmla="*/ 159 w 579"/>
                <a:gd name="T11" fmla="*/ 618 h 618"/>
                <a:gd name="T12" fmla="*/ 317 w 579"/>
                <a:gd name="T13" fmla="*/ 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618">
                  <a:moveTo>
                    <a:pt x="317" y="98"/>
                  </a:moveTo>
                  <a:cubicBezTo>
                    <a:pt x="418" y="64"/>
                    <a:pt x="515" y="87"/>
                    <a:pt x="579" y="143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417" y="0"/>
                    <a:pt x="217" y="36"/>
                    <a:pt x="106" y="183"/>
                  </a:cubicBezTo>
                  <a:cubicBezTo>
                    <a:pt x="13" y="304"/>
                    <a:pt x="12" y="458"/>
                    <a:pt x="92" y="555"/>
                  </a:cubicBezTo>
                  <a:cubicBezTo>
                    <a:pt x="107" y="573"/>
                    <a:pt x="113" y="577"/>
                    <a:pt x="159" y="618"/>
                  </a:cubicBezTo>
                  <a:cubicBezTo>
                    <a:pt x="0" y="476"/>
                    <a:pt x="79" y="177"/>
                    <a:pt x="317" y="9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504" name="Freeform 41">
              <a:extLst>
                <a:ext uri="{FF2B5EF4-FFF2-40B4-BE49-F238E27FC236}">
                  <a16:creationId xmlns:a16="http://schemas.microsoft.com/office/drawing/2014/main" xmlns="" id="{60F1286F-4FBB-F0E8-071E-EF79D559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6" y="5756276"/>
              <a:ext cx="1266825" cy="1152525"/>
            </a:xfrm>
            <a:custGeom>
              <a:avLst/>
              <a:gdLst>
                <a:gd name="T0" fmla="*/ 639 w 844"/>
                <a:gd name="T1" fmla="*/ 68 h 767"/>
                <a:gd name="T2" fmla="*/ 566 w 844"/>
                <a:gd name="T3" fmla="*/ 0 h 767"/>
                <a:gd name="T4" fmla="*/ 247 w 844"/>
                <a:gd name="T5" fmla="*/ 723 h 767"/>
                <a:gd name="T6" fmla="*/ 0 w 844"/>
                <a:gd name="T7" fmla="*/ 641 h 767"/>
                <a:gd name="T8" fmla="*/ 42 w 844"/>
                <a:gd name="T9" fmla="*/ 678 h 767"/>
                <a:gd name="T10" fmla="*/ 298 w 844"/>
                <a:gd name="T11" fmla="*/ 759 h 767"/>
                <a:gd name="T12" fmla="*/ 639 w 844"/>
                <a:gd name="T13" fmla="*/ 68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767">
                  <a:moveTo>
                    <a:pt x="639" y="68"/>
                  </a:moveTo>
                  <a:cubicBezTo>
                    <a:pt x="621" y="47"/>
                    <a:pt x="610" y="39"/>
                    <a:pt x="566" y="0"/>
                  </a:cubicBezTo>
                  <a:cubicBezTo>
                    <a:pt x="822" y="226"/>
                    <a:pt x="614" y="702"/>
                    <a:pt x="247" y="723"/>
                  </a:cubicBezTo>
                  <a:cubicBezTo>
                    <a:pt x="153" y="728"/>
                    <a:pt x="65" y="699"/>
                    <a:pt x="0" y="641"/>
                  </a:cubicBezTo>
                  <a:cubicBezTo>
                    <a:pt x="42" y="678"/>
                    <a:pt x="42" y="678"/>
                    <a:pt x="42" y="678"/>
                  </a:cubicBezTo>
                  <a:cubicBezTo>
                    <a:pt x="111" y="739"/>
                    <a:pt x="203" y="767"/>
                    <a:pt x="298" y="759"/>
                  </a:cubicBezTo>
                  <a:cubicBezTo>
                    <a:pt x="641" y="732"/>
                    <a:pt x="844" y="308"/>
                    <a:pt x="639" y="6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  <p:sp>
          <p:nvSpPr>
            <p:cNvPr id="505" name="Freeform 42">
              <a:extLst>
                <a:ext uri="{FF2B5EF4-FFF2-40B4-BE49-F238E27FC236}">
                  <a16:creationId xmlns:a16="http://schemas.microsoft.com/office/drawing/2014/main" xmlns="" id="{F1160EBE-7988-6077-8E72-8FEDEAAFD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326" y="5557838"/>
              <a:ext cx="1357313" cy="1358900"/>
            </a:xfrm>
            <a:custGeom>
              <a:avLst/>
              <a:gdLst>
                <a:gd name="T0" fmla="*/ 632 w 904"/>
                <a:gd name="T1" fmla="*/ 71 h 905"/>
                <a:gd name="T2" fmla="*/ 805 w 904"/>
                <a:gd name="T3" fmla="*/ 581 h 905"/>
                <a:gd name="T4" fmla="*/ 272 w 904"/>
                <a:gd name="T5" fmla="*/ 834 h 905"/>
                <a:gd name="T6" fmla="*/ 99 w 904"/>
                <a:gd name="T7" fmla="*/ 323 h 905"/>
                <a:gd name="T8" fmla="*/ 632 w 904"/>
                <a:gd name="T9" fmla="*/ 71 h 905"/>
                <a:gd name="T10" fmla="*/ 319 w 904"/>
                <a:gd name="T11" fmla="*/ 735 h 905"/>
                <a:gd name="T12" fmla="*/ 713 w 904"/>
                <a:gd name="T13" fmla="*/ 548 h 905"/>
                <a:gd name="T14" fmla="*/ 585 w 904"/>
                <a:gd name="T15" fmla="*/ 170 h 905"/>
                <a:gd name="T16" fmla="*/ 191 w 904"/>
                <a:gd name="T17" fmla="*/ 357 h 905"/>
                <a:gd name="T18" fmla="*/ 319 w 904"/>
                <a:gd name="T19" fmla="*/ 73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4" h="905">
                  <a:moveTo>
                    <a:pt x="632" y="71"/>
                  </a:moveTo>
                  <a:cubicBezTo>
                    <a:pt x="826" y="142"/>
                    <a:pt x="904" y="371"/>
                    <a:pt x="805" y="581"/>
                  </a:cubicBezTo>
                  <a:cubicBezTo>
                    <a:pt x="706" y="792"/>
                    <a:pt x="467" y="905"/>
                    <a:pt x="272" y="834"/>
                  </a:cubicBezTo>
                  <a:cubicBezTo>
                    <a:pt x="78" y="763"/>
                    <a:pt x="0" y="534"/>
                    <a:pt x="99" y="323"/>
                  </a:cubicBezTo>
                  <a:cubicBezTo>
                    <a:pt x="198" y="113"/>
                    <a:pt x="437" y="0"/>
                    <a:pt x="632" y="71"/>
                  </a:cubicBezTo>
                  <a:close/>
                  <a:moveTo>
                    <a:pt x="319" y="735"/>
                  </a:moveTo>
                  <a:cubicBezTo>
                    <a:pt x="463" y="788"/>
                    <a:pt x="640" y="704"/>
                    <a:pt x="713" y="548"/>
                  </a:cubicBezTo>
                  <a:cubicBezTo>
                    <a:pt x="786" y="392"/>
                    <a:pt x="729" y="223"/>
                    <a:pt x="585" y="170"/>
                  </a:cubicBezTo>
                  <a:cubicBezTo>
                    <a:pt x="441" y="117"/>
                    <a:pt x="264" y="201"/>
                    <a:pt x="191" y="357"/>
                  </a:cubicBezTo>
                  <a:cubicBezTo>
                    <a:pt x="118" y="513"/>
                    <a:pt x="175" y="682"/>
                    <a:pt x="319" y="7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750"/>
            </a:p>
          </p:txBody>
        </p:sp>
      </p:grp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FC509D2B-DDEC-CEBB-7DDC-9F5FE88A153D}"/>
              </a:ext>
            </a:extLst>
          </p:cNvPr>
          <p:cNvSpPr txBox="1"/>
          <p:nvPr/>
        </p:nvSpPr>
        <p:spPr>
          <a:xfrm>
            <a:off x="6686843" y="1807189"/>
            <a:ext cx="1581107" cy="18774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2680,5</a:t>
            </a:r>
          </a:p>
          <a:p>
            <a:pPr algn="ctr"/>
            <a:r>
              <a:rPr lang="ky-KG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тыс чел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 активное население</a:t>
            </a:r>
          </a:p>
          <a:p>
            <a:pPr algn="ctr"/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Прямоугольник 319">
            <a:extLst>
              <a:ext uri="{FF2B5EF4-FFF2-40B4-BE49-F238E27FC236}">
                <a16:creationId xmlns:a16="http://schemas.microsoft.com/office/drawing/2014/main" xmlns="" id="{F98F711F-7C24-F877-9A07-931BE3B33D89}"/>
              </a:ext>
            </a:extLst>
          </p:cNvPr>
          <p:cNvSpPr/>
          <p:nvPr/>
        </p:nvSpPr>
        <p:spPr>
          <a:xfrm>
            <a:off x="6899798" y="2959317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1650,9 </a:t>
            </a:r>
          </a:p>
          <a:p>
            <a:pPr algn="ctr"/>
            <a:r>
              <a:rPr lang="ru-RU" sz="1200" i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тыс</a:t>
            </a:r>
            <a:endParaRPr lang="ky-KG" sz="1200" i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чел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321" name="Прямоугольник 320">
            <a:extLst>
              <a:ext uri="{FF2B5EF4-FFF2-40B4-BE49-F238E27FC236}">
                <a16:creationId xmlns:a16="http://schemas.microsoft.com/office/drawing/2014/main" xmlns="" id="{A44BCB5C-E169-66E6-B7E7-225CECD1253D}"/>
              </a:ext>
            </a:extLst>
          </p:cNvPr>
          <p:cNvSpPr/>
          <p:nvPr/>
        </p:nvSpPr>
        <p:spPr>
          <a:xfrm>
            <a:off x="7622946" y="2961058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1029,6 </a:t>
            </a:r>
          </a:p>
          <a:p>
            <a:pPr algn="ctr"/>
            <a:r>
              <a:rPr lang="ru-RU" sz="1200" i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тыс</a:t>
            </a:r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чел</a:t>
            </a:r>
            <a:endParaRPr lang="ru-RU" sz="1200" i="1" dirty="0">
              <a:solidFill>
                <a:srgbClr val="002060"/>
              </a:solidFill>
            </a:endParaRPr>
          </a:p>
        </p:txBody>
      </p:sp>
      <p:grpSp>
        <p:nvGrpSpPr>
          <p:cNvPr id="322" name="Группа 321">
            <a:extLst>
              <a:ext uri="{FF2B5EF4-FFF2-40B4-BE49-F238E27FC236}">
                <a16:creationId xmlns:a16="http://schemas.microsoft.com/office/drawing/2014/main" xmlns="" id="{A1D5F1DA-1299-0F5C-9DF5-565FF60F6741}"/>
              </a:ext>
            </a:extLst>
          </p:cNvPr>
          <p:cNvGrpSpPr/>
          <p:nvPr/>
        </p:nvGrpSpPr>
        <p:grpSpPr>
          <a:xfrm>
            <a:off x="6761550" y="3121756"/>
            <a:ext cx="144000" cy="321452"/>
            <a:chOff x="2129380" y="3957065"/>
            <a:chExt cx="163157" cy="417570"/>
          </a:xfrm>
        </p:grpSpPr>
        <p:sp>
          <p:nvSpPr>
            <p:cNvPr id="323" name="Freeform 96">
              <a:extLst>
                <a:ext uri="{FF2B5EF4-FFF2-40B4-BE49-F238E27FC236}">
                  <a16:creationId xmlns:a16="http://schemas.microsoft.com/office/drawing/2014/main" xmlns="" id="{9CCEB7DE-E179-7F37-1916-BA9AC31A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380" y="4027581"/>
              <a:ext cx="163157" cy="347054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Oval 97">
              <a:extLst>
                <a:ext uri="{FF2B5EF4-FFF2-40B4-BE49-F238E27FC236}">
                  <a16:creationId xmlns:a16="http://schemas.microsoft.com/office/drawing/2014/main" xmlns="" id="{ACB02931-0D93-D6FB-BFB9-2645F5D97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774" y="3957065"/>
              <a:ext cx="64987" cy="6636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5" name="Группа 324">
            <a:extLst>
              <a:ext uri="{FF2B5EF4-FFF2-40B4-BE49-F238E27FC236}">
                <a16:creationId xmlns:a16="http://schemas.microsoft.com/office/drawing/2014/main" xmlns="" id="{AD3CA02E-7FC4-984D-731D-706B3F343B60}"/>
              </a:ext>
            </a:extLst>
          </p:cNvPr>
          <p:cNvGrpSpPr/>
          <p:nvPr/>
        </p:nvGrpSpPr>
        <p:grpSpPr>
          <a:xfrm>
            <a:off x="7510266" y="3128616"/>
            <a:ext cx="144000" cy="288000"/>
            <a:chOff x="2195736" y="3958581"/>
            <a:chExt cx="193091" cy="414537"/>
          </a:xfrm>
          <a:solidFill>
            <a:schemeClr val="tx1"/>
          </a:solidFill>
        </p:grpSpPr>
        <p:sp>
          <p:nvSpPr>
            <p:cNvPr id="326" name="Oval 98">
              <a:extLst>
                <a:ext uri="{FF2B5EF4-FFF2-40B4-BE49-F238E27FC236}">
                  <a16:creationId xmlns:a16="http://schemas.microsoft.com/office/drawing/2014/main" xmlns="" id="{0215ACFE-0D29-C266-7468-D9140A9E4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900" y="3958581"/>
              <a:ext cx="62113" cy="621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99">
              <a:extLst>
                <a:ext uri="{FF2B5EF4-FFF2-40B4-BE49-F238E27FC236}">
                  <a16:creationId xmlns:a16="http://schemas.microsoft.com/office/drawing/2014/main" xmlns="" id="{BD9EE8A1-D6A7-4B77-BF7A-0EE18FAD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736" y="4034197"/>
              <a:ext cx="193091" cy="338921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0CEA275B-BF52-CD52-E9F2-4F10CD4CA276}"/>
              </a:ext>
            </a:extLst>
          </p:cNvPr>
          <p:cNvSpPr txBox="1">
            <a:spLocks/>
          </p:cNvSpPr>
          <p:nvPr/>
        </p:nvSpPr>
        <p:spPr>
          <a:xfrm>
            <a:off x="8820472" y="172679"/>
            <a:ext cx="381001" cy="274637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1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F972E1-60E8-7B3E-64FC-14D9297D091B}"/>
              </a:ext>
            </a:extLst>
          </p:cNvPr>
          <p:cNvSpPr txBox="1"/>
          <p:nvPr/>
        </p:nvSpPr>
        <p:spPr>
          <a:xfrm>
            <a:off x="452477" y="4461500"/>
            <a:ext cx="263016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Прибытие </a:t>
            </a:r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лиц ищущих </a:t>
            </a:r>
            <a:r>
              <a:rPr lang="ru-RU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убежище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: Shape 686">
            <a:extLst>
              <a:ext uri="{FF2B5EF4-FFF2-40B4-BE49-F238E27FC236}">
                <a16:creationId xmlns:a16="http://schemas.microsoft.com/office/drawing/2014/main" xmlns="" id="{4CCBC7E2-7DD4-D5AE-2FB2-8CE7A8808565}"/>
              </a:ext>
            </a:extLst>
          </p:cNvPr>
          <p:cNvSpPr/>
          <p:nvPr/>
        </p:nvSpPr>
        <p:spPr>
          <a:xfrm>
            <a:off x="1406217" y="3915521"/>
            <a:ext cx="544706" cy="527727"/>
          </a:xfrm>
          <a:custGeom>
            <a:avLst/>
            <a:gdLst>
              <a:gd name="connsiteX0" fmla="*/ 530039 w 530038"/>
              <a:gd name="connsiteY0" fmla="*/ 265019 h 530038"/>
              <a:gd name="connsiteX1" fmla="*/ 265019 w 530038"/>
              <a:gd name="connsiteY1" fmla="*/ 530039 h 530038"/>
              <a:gd name="connsiteX2" fmla="*/ 0 w 530038"/>
              <a:gd name="connsiteY2" fmla="*/ 265019 h 530038"/>
              <a:gd name="connsiteX3" fmla="*/ 265019 w 530038"/>
              <a:gd name="connsiteY3" fmla="*/ 0 h 530038"/>
              <a:gd name="connsiteX4" fmla="*/ 530039 w 530038"/>
              <a:gd name="connsiteY4" fmla="*/ 265019 h 5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038" h="530038">
                <a:moveTo>
                  <a:pt x="530039" y="265019"/>
                </a:moveTo>
                <a:cubicBezTo>
                  <a:pt x="530039" y="411385"/>
                  <a:pt x="411385" y="530039"/>
                  <a:pt x="265019" y="530039"/>
                </a:cubicBezTo>
                <a:cubicBezTo>
                  <a:pt x="118653" y="530039"/>
                  <a:pt x="0" y="411385"/>
                  <a:pt x="0" y="265019"/>
                </a:cubicBezTo>
                <a:cubicBezTo>
                  <a:pt x="0" y="118653"/>
                  <a:pt x="118653" y="0"/>
                  <a:pt x="265019" y="0"/>
                </a:cubicBezTo>
                <a:cubicBezTo>
                  <a:pt x="411385" y="0"/>
                  <a:pt x="530039" y="118653"/>
                  <a:pt x="530039" y="265019"/>
                </a:cubicBezTo>
                <a:close/>
              </a:path>
            </a:pathLst>
          </a:custGeom>
          <a:solidFill>
            <a:schemeClr val="accent2"/>
          </a:solidFill>
          <a:ln w="52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D73200-4A17-DFC5-B10A-277AE3771BBD}"/>
              </a:ext>
            </a:extLst>
          </p:cNvPr>
          <p:cNvGrpSpPr/>
          <p:nvPr/>
        </p:nvGrpSpPr>
        <p:grpSpPr>
          <a:xfrm>
            <a:off x="3550349" y="1892533"/>
            <a:ext cx="2420697" cy="1699955"/>
            <a:chOff x="1279002" y="459289"/>
            <a:chExt cx="1012882" cy="695576"/>
          </a:xfrm>
          <a:solidFill>
            <a:schemeClr val="accent4">
              <a:lumMod val="50000"/>
            </a:schemeClr>
          </a:solidFill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F1FB6714-0192-D30E-A457-BA69405D2D4C}"/>
                </a:ext>
              </a:extLst>
            </p:cNvPr>
            <p:cNvGrpSpPr/>
            <p:nvPr/>
          </p:nvGrpSpPr>
          <p:grpSpPr>
            <a:xfrm>
              <a:off x="1279002" y="459289"/>
              <a:ext cx="1012882" cy="695576"/>
              <a:chOff x="-2314092" y="1039612"/>
              <a:chExt cx="1676334" cy="1345989"/>
            </a:xfrm>
            <a:grpFill/>
          </p:grpSpPr>
          <p:sp>
            <p:nvSpPr>
              <p:cNvPr id="466" name="Freeform 237">
                <a:extLst>
                  <a:ext uri="{FF2B5EF4-FFF2-40B4-BE49-F238E27FC236}">
                    <a16:creationId xmlns:a16="http://schemas.microsoft.com/office/drawing/2014/main" xmlns="" id="{1D036EE6-F067-B51A-37DA-04F2967AF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26637" y="1701043"/>
                <a:ext cx="106727" cy="49566"/>
              </a:xfrm>
              <a:custGeom>
                <a:avLst/>
                <a:gdLst>
                  <a:gd name="T0" fmla="*/ 82 w 88"/>
                  <a:gd name="T1" fmla="*/ 7 h 38"/>
                  <a:gd name="T2" fmla="*/ 74 w 88"/>
                  <a:gd name="T3" fmla="*/ 5 h 38"/>
                  <a:gd name="T4" fmla="*/ 53 w 88"/>
                  <a:gd name="T5" fmla="*/ 4 h 38"/>
                  <a:gd name="T6" fmla="*/ 43 w 88"/>
                  <a:gd name="T7" fmla="*/ 1 h 38"/>
                  <a:gd name="T8" fmla="*/ 34 w 88"/>
                  <a:gd name="T9" fmla="*/ 4 h 38"/>
                  <a:gd name="T10" fmla="*/ 27 w 88"/>
                  <a:gd name="T11" fmla="*/ 5 h 38"/>
                  <a:gd name="T12" fmla="*/ 16 w 88"/>
                  <a:gd name="T13" fmla="*/ 5 h 38"/>
                  <a:gd name="T14" fmla="*/ 11 w 88"/>
                  <a:gd name="T15" fmla="*/ 11 h 38"/>
                  <a:gd name="T16" fmla="*/ 9 w 88"/>
                  <a:gd name="T17" fmla="*/ 15 h 38"/>
                  <a:gd name="T18" fmla="*/ 12 w 88"/>
                  <a:gd name="T19" fmla="*/ 18 h 38"/>
                  <a:gd name="T20" fmla="*/ 18 w 88"/>
                  <a:gd name="T21" fmla="*/ 18 h 38"/>
                  <a:gd name="T22" fmla="*/ 29 w 88"/>
                  <a:gd name="T23" fmla="*/ 23 h 38"/>
                  <a:gd name="T24" fmla="*/ 26 w 88"/>
                  <a:gd name="T25" fmla="*/ 27 h 38"/>
                  <a:gd name="T26" fmla="*/ 18 w 88"/>
                  <a:gd name="T27" fmla="*/ 28 h 38"/>
                  <a:gd name="T28" fmla="*/ 6 w 88"/>
                  <a:gd name="T29" fmla="*/ 30 h 38"/>
                  <a:gd name="T30" fmla="*/ 1 w 88"/>
                  <a:gd name="T31" fmla="*/ 35 h 38"/>
                  <a:gd name="T32" fmla="*/ 12 w 88"/>
                  <a:gd name="T33" fmla="*/ 35 h 38"/>
                  <a:gd name="T34" fmla="*/ 19 w 88"/>
                  <a:gd name="T35" fmla="*/ 36 h 38"/>
                  <a:gd name="T36" fmla="*/ 26 w 88"/>
                  <a:gd name="T37" fmla="*/ 37 h 38"/>
                  <a:gd name="T38" fmla="*/ 37 w 88"/>
                  <a:gd name="T39" fmla="*/ 36 h 38"/>
                  <a:gd name="T40" fmla="*/ 38 w 88"/>
                  <a:gd name="T41" fmla="*/ 32 h 38"/>
                  <a:gd name="T42" fmla="*/ 41 w 88"/>
                  <a:gd name="T43" fmla="*/ 30 h 38"/>
                  <a:gd name="T44" fmla="*/ 46 w 88"/>
                  <a:gd name="T45" fmla="*/ 27 h 38"/>
                  <a:gd name="T46" fmla="*/ 51 w 88"/>
                  <a:gd name="T47" fmla="*/ 26 h 38"/>
                  <a:gd name="T48" fmla="*/ 56 w 88"/>
                  <a:gd name="T49" fmla="*/ 27 h 38"/>
                  <a:gd name="T50" fmla="*/ 61 w 88"/>
                  <a:gd name="T51" fmla="*/ 24 h 38"/>
                  <a:gd name="T52" fmla="*/ 68 w 88"/>
                  <a:gd name="T53" fmla="*/ 22 h 38"/>
                  <a:gd name="T54" fmla="*/ 74 w 88"/>
                  <a:gd name="T55" fmla="*/ 19 h 38"/>
                  <a:gd name="T56" fmla="*/ 80 w 88"/>
                  <a:gd name="T57" fmla="*/ 15 h 38"/>
                  <a:gd name="T58" fmla="*/ 88 w 88"/>
                  <a:gd name="T59" fmla="*/ 11 h 38"/>
                  <a:gd name="T60" fmla="*/ 88 w 88"/>
                  <a:gd name="T61" fmla="*/ 10 h 38"/>
                  <a:gd name="T62" fmla="*/ 82 w 88"/>
                  <a:gd name="T6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38">
                    <a:moveTo>
                      <a:pt x="82" y="7"/>
                    </a:moveTo>
                    <a:cubicBezTo>
                      <a:pt x="79" y="3"/>
                      <a:pt x="78" y="6"/>
                      <a:pt x="74" y="5"/>
                    </a:cubicBezTo>
                    <a:cubicBezTo>
                      <a:pt x="70" y="4"/>
                      <a:pt x="56" y="3"/>
                      <a:pt x="53" y="4"/>
                    </a:cubicBezTo>
                    <a:cubicBezTo>
                      <a:pt x="50" y="5"/>
                      <a:pt x="45" y="2"/>
                      <a:pt x="43" y="1"/>
                    </a:cubicBezTo>
                    <a:cubicBezTo>
                      <a:pt x="41" y="0"/>
                      <a:pt x="35" y="1"/>
                      <a:pt x="34" y="4"/>
                    </a:cubicBezTo>
                    <a:cubicBezTo>
                      <a:pt x="34" y="7"/>
                      <a:pt x="31" y="7"/>
                      <a:pt x="27" y="5"/>
                    </a:cubicBezTo>
                    <a:cubicBezTo>
                      <a:pt x="23" y="3"/>
                      <a:pt x="16" y="3"/>
                      <a:pt x="16" y="5"/>
                    </a:cubicBezTo>
                    <a:cubicBezTo>
                      <a:pt x="16" y="8"/>
                      <a:pt x="13" y="10"/>
                      <a:pt x="11" y="11"/>
                    </a:cubicBezTo>
                    <a:cubicBezTo>
                      <a:pt x="11" y="11"/>
                      <a:pt x="10" y="13"/>
                      <a:pt x="9" y="15"/>
                    </a:cubicBezTo>
                    <a:cubicBezTo>
                      <a:pt x="10" y="16"/>
                      <a:pt x="11" y="17"/>
                      <a:pt x="12" y="18"/>
                    </a:cubicBezTo>
                    <a:cubicBezTo>
                      <a:pt x="13" y="20"/>
                      <a:pt x="18" y="20"/>
                      <a:pt x="18" y="18"/>
                    </a:cubicBezTo>
                    <a:cubicBezTo>
                      <a:pt x="19" y="16"/>
                      <a:pt x="25" y="20"/>
                      <a:pt x="29" y="23"/>
                    </a:cubicBezTo>
                    <a:cubicBezTo>
                      <a:pt x="33" y="26"/>
                      <a:pt x="27" y="24"/>
                      <a:pt x="26" y="27"/>
                    </a:cubicBezTo>
                    <a:cubicBezTo>
                      <a:pt x="24" y="30"/>
                      <a:pt x="19" y="27"/>
                      <a:pt x="18" y="28"/>
                    </a:cubicBezTo>
                    <a:cubicBezTo>
                      <a:pt x="17" y="29"/>
                      <a:pt x="9" y="30"/>
                      <a:pt x="6" y="30"/>
                    </a:cubicBezTo>
                    <a:cubicBezTo>
                      <a:pt x="4" y="29"/>
                      <a:pt x="0" y="33"/>
                      <a:pt x="1" y="35"/>
                    </a:cubicBezTo>
                    <a:cubicBezTo>
                      <a:pt x="1" y="36"/>
                      <a:pt x="9" y="34"/>
                      <a:pt x="12" y="35"/>
                    </a:cubicBezTo>
                    <a:cubicBezTo>
                      <a:pt x="15" y="37"/>
                      <a:pt x="18" y="34"/>
                      <a:pt x="19" y="36"/>
                    </a:cubicBezTo>
                    <a:cubicBezTo>
                      <a:pt x="21" y="38"/>
                      <a:pt x="24" y="36"/>
                      <a:pt x="26" y="37"/>
                    </a:cubicBezTo>
                    <a:cubicBezTo>
                      <a:pt x="28" y="38"/>
                      <a:pt x="36" y="36"/>
                      <a:pt x="37" y="36"/>
                    </a:cubicBezTo>
                    <a:cubicBezTo>
                      <a:pt x="38" y="35"/>
                      <a:pt x="38" y="34"/>
                      <a:pt x="38" y="32"/>
                    </a:cubicBezTo>
                    <a:cubicBezTo>
                      <a:pt x="38" y="30"/>
                      <a:pt x="40" y="31"/>
                      <a:pt x="41" y="30"/>
                    </a:cubicBezTo>
                    <a:cubicBezTo>
                      <a:pt x="43" y="30"/>
                      <a:pt x="44" y="27"/>
                      <a:pt x="46" y="27"/>
                    </a:cubicBezTo>
                    <a:cubicBezTo>
                      <a:pt x="47" y="27"/>
                      <a:pt x="49" y="25"/>
                      <a:pt x="51" y="26"/>
                    </a:cubicBezTo>
                    <a:cubicBezTo>
                      <a:pt x="52" y="26"/>
                      <a:pt x="54" y="29"/>
                      <a:pt x="56" y="27"/>
                    </a:cubicBezTo>
                    <a:cubicBezTo>
                      <a:pt x="57" y="26"/>
                      <a:pt x="58" y="27"/>
                      <a:pt x="61" y="24"/>
                    </a:cubicBezTo>
                    <a:cubicBezTo>
                      <a:pt x="63" y="21"/>
                      <a:pt x="65" y="22"/>
                      <a:pt x="68" y="22"/>
                    </a:cubicBezTo>
                    <a:cubicBezTo>
                      <a:pt x="72" y="23"/>
                      <a:pt x="73" y="21"/>
                      <a:pt x="74" y="19"/>
                    </a:cubicBezTo>
                    <a:cubicBezTo>
                      <a:pt x="75" y="16"/>
                      <a:pt x="79" y="16"/>
                      <a:pt x="80" y="15"/>
                    </a:cubicBezTo>
                    <a:cubicBezTo>
                      <a:pt x="82" y="14"/>
                      <a:pt x="86" y="12"/>
                      <a:pt x="88" y="11"/>
                    </a:cubicBezTo>
                    <a:cubicBezTo>
                      <a:pt x="88" y="11"/>
                      <a:pt x="88" y="11"/>
                      <a:pt x="88" y="10"/>
                    </a:cubicBezTo>
                    <a:cubicBezTo>
                      <a:pt x="85" y="7"/>
                      <a:pt x="84" y="10"/>
                      <a:pt x="82" y="7"/>
                    </a:cubicBezTo>
                    <a:close/>
                  </a:path>
                </a:pathLst>
              </a:custGeom>
              <a:solidFill>
                <a:srgbClr val="C00000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Freeform 238">
                <a:extLst>
                  <a:ext uri="{FF2B5EF4-FFF2-40B4-BE49-F238E27FC236}">
                    <a16:creationId xmlns:a16="http://schemas.microsoft.com/office/drawing/2014/main" xmlns="" id="{E91BD032-E94D-3C7E-DC07-A8F02BD7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9109" y="1694433"/>
                <a:ext cx="68244" cy="33044"/>
              </a:xfrm>
              <a:custGeom>
                <a:avLst/>
                <a:gdLst>
                  <a:gd name="T0" fmla="*/ 23 w 56"/>
                  <a:gd name="T1" fmla="*/ 20 h 25"/>
                  <a:gd name="T2" fmla="*/ 28 w 56"/>
                  <a:gd name="T3" fmla="*/ 24 h 25"/>
                  <a:gd name="T4" fmla="*/ 29 w 56"/>
                  <a:gd name="T5" fmla="*/ 25 h 25"/>
                  <a:gd name="T6" fmla="*/ 37 w 56"/>
                  <a:gd name="T7" fmla="*/ 23 h 25"/>
                  <a:gd name="T8" fmla="*/ 44 w 56"/>
                  <a:gd name="T9" fmla="*/ 24 h 25"/>
                  <a:gd name="T10" fmla="*/ 43 w 56"/>
                  <a:gd name="T11" fmla="*/ 22 h 25"/>
                  <a:gd name="T12" fmla="*/ 49 w 56"/>
                  <a:gd name="T13" fmla="*/ 24 h 25"/>
                  <a:gd name="T14" fmla="*/ 55 w 56"/>
                  <a:gd name="T15" fmla="*/ 24 h 25"/>
                  <a:gd name="T16" fmla="*/ 52 w 56"/>
                  <a:gd name="T17" fmla="*/ 21 h 25"/>
                  <a:gd name="T18" fmla="*/ 54 w 56"/>
                  <a:gd name="T19" fmla="*/ 18 h 25"/>
                  <a:gd name="T20" fmla="*/ 49 w 56"/>
                  <a:gd name="T21" fmla="*/ 15 h 25"/>
                  <a:gd name="T22" fmla="*/ 47 w 56"/>
                  <a:gd name="T23" fmla="*/ 10 h 25"/>
                  <a:gd name="T24" fmla="*/ 44 w 56"/>
                  <a:gd name="T25" fmla="*/ 9 h 25"/>
                  <a:gd name="T26" fmla="*/ 36 w 56"/>
                  <a:gd name="T27" fmla="*/ 10 h 25"/>
                  <a:gd name="T28" fmla="*/ 31 w 56"/>
                  <a:gd name="T29" fmla="*/ 8 h 25"/>
                  <a:gd name="T30" fmla="*/ 26 w 56"/>
                  <a:gd name="T31" fmla="*/ 4 h 25"/>
                  <a:gd name="T32" fmla="*/ 13 w 56"/>
                  <a:gd name="T33" fmla="*/ 3 h 25"/>
                  <a:gd name="T34" fmla="*/ 4 w 56"/>
                  <a:gd name="T35" fmla="*/ 1 h 25"/>
                  <a:gd name="T36" fmla="*/ 0 w 56"/>
                  <a:gd name="T37" fmla="*/ 2 h 25"/>
                  <a:gd name="T38" fmla="*/ 13 w 56"/>
                  <a:gd name="T39" fmla="*/ 9 h 25"/>
                  <a:gd name="T40" fmla="*/ 16 w 56"/>
                  <a:gd name="T41" fmla="*/ 17 h 25"/>
                  <a:gd name="T42" fmla="*/ 14 w 56"/>
                  <a:gd name="T43" fmla="*/ 20 h 25"/>
                  <a:gd name="T44" fmla="*/ 23 w 56"/>
                  <a:gd name="T45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25">
                    <a:moveTo>
                      <a:pt x="23" y="20"/>
                    </a:moveTo>
                    <a:cubicBezTo>
                      <a:pt x="25" y="18"/>
                      <a:pt x="26" y="21"/>
                      <a:pt x="28" y="24"/>
                    </a:cubicBezTo>
                    <a:cubicBezTo>
                      <a:pt x="28" y="24"/>
                      <a:pt x="28" y="25"/>
                      <a:pt x="29" y="25"/>
                    </a:cubicBezTo>
                    <a:cubicBezTo>
                      <a:pt x="32" y="24"/>
                      <a:pt x="34" y="23"/>
                      <a:pt x="37" y="23"/>
                    </a:cubicBezTo>
                    <a:cubicBezTo>
                      <a:pt x="39" y="23"/>
                      <a:pt x="42" y="23"/>
                      <a:pt x="44" y="24"/>
                    </a:cubicBezTo>
                    <a:cubicBezTo>
                      <a:pt x="43" y="23"/>
                      <a:pt x="43" y="22"/>
                      <a:pt x="43" y="22"/>
                    </a:cubicBezTo>
                    <a:cubicBezTo>
                      <a:pt x="44" y="21"/>
                      <a:pt x="48" y="23"/>
                      <a:pt x="49" y="24"/>
                    </a:cubicBezTo>
                    <a:cubicBezTo>
                      <a:pt x="50" y="25"/>
                      <a:pt x="54" y="25"/>
                      <a:pt x="55" y="24"/>
                    </a:cubicBezTo>
                    <a:cubicBezTo>
                      <a:pt x="56" y="23"/>
                      <a:pt x="53" y="22"/>
                      <a:pt x="52" y="21"/>
                    </a:cubicBezTo>
                    <a:cubicBezTo>
                      <a:pt x="52" y="20"/>
                      <a:pt x="53" y="19"/>
                      <a:pt x="54" y="18"/>
                    </a:cubicBezTo>
                    <a:cubicBezTo>
                      <a:pt x="52" y="17"/>
                      <a:pt x="50" y="15"/>
                      <a:pt x="49" y="15"/>
                    </a:cubicBezTo>
                    <a:cubicBezTo>
                      <a:pt x="48" y="15"/>
                      <a:pt x="48" y="10"/>
                      <a:pt x="47" y="10"/>
                    </a:cubicBezTo>
                    <a:cubicBezTo>
                      <a:pt x="45" y="10"/>
                      <a:pt x="45" y="9"/>
                      <a:pt x="44" y="9"/>
                    </a:cubicBezTo>
                    <a:cubicBezTo>
                      <a:pt x="42" y="9"/>
                      <a:pt x="37" y="9"/>
                      <a:pt x="36" y="10"/>
                    </a:cubicBezTo>
                    <a:cubicBezTo>
                      <a:pt x="34" y="11"/>
                      <a:pt x="32" y="8"/>
                      <a:pt x="31" y="8"/>
                    </a:cubicBezTo>
                    <a:cubicBezTo>
                      <a:pt x="29" y="8"/>
                      <a:pt x="27" y="6"/>
                      <a:pt x="26" y="4"/>
                    </a:cubicBezTo>
                    <a:cubicBezTo>
                      <a:pt x="25" y="3"/>
                      <a:pt x="16" y="5"/>
                      <a:pt x="13" y="3"/>
                    </a:cubicBezTo>
                    <a:cubicBezTo>
                      <a:pt x="11" y="2"/>
                      <a:pt x="6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5" y="5"/>
                      <a:pt x="12" y="4"/>
                      <a:pt x="13" y="9"/>
                    </a:cubicBezTo>
                    <a:cubicBezTo>
                      <a:pt x="14" y="15"/>
                      <a:pt x="17" y="12"/>
                      <a:pt x="16" y="17"/>
                    </a:cubicBezTo>
                    <a:cubicBezTo>
                      <a:pt x="16" y="18"/>
                      <a:pt x="15" y="19"/>
                      <a:pt x="14" y="20"/>
                    </a:cubicBezTo>
                    <a:cubicBezTo>
                      <a:pt x="18" y="20"/>
                      <a:pt x="21" y="20"/>
                      <a:pt x="23" y="2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Freeform 239">
                <a:extLst>
                  <a:ext uri="{FF2B5EF4-FFF2-40B4-BE49-F238E27FC236}">
                    <a16:creationId xmlns:a16="http://schemas.microsoft.com/office/drawing/2014/main" xmlns="" id="{AB57F489-8E93-1F9E-CC73-2B15036FF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53544" y="1713159"/>
                <a:ext cx="183181" cy="78204"/>
              </a:xfrm>
              <a:custGeom>
                <a:avLst/>
                <a:gdLst>
                  <a:gd name="T0" fmla="*/ 147 w 151"/>
                  <a:gd name="T1" fmla="*/ 42 h 60"/>
                  <a:gd name="T2" fmla="*/ 147 w 151"/>
                  <a:gd name="T3" fmla="*/ 33 h 60"/>
                  <a:gd name="T4" fmla="*/ 147 w 151"/>
                  <a:gd name="T5" fmla="*/ 27 h 60"/>
                  <a:gd name="T6" fmla="*/ 149 w 151"/>
                  <a:gd name="T7" fmla="*/ 23 h 60"/>
                  <a:gd name="T8" fmla="*/ 148 w 151"/>
                  <a:gd name="T9" fmla="*/ 20 h 60"/>
                  <a:gd name="T10" fmla="*/ 141 w 151"/>
                  <a:gd name="T11" fmla="*/ 17 h 60"/>
                  <a:gd name="T12" fmla="*/ 139 w 151"/>
                  <a:gd name="T13" fmla="*/ 10 h 60"/>
                  <a:gd name="T14" fmla="*/ 134 w 151"/>
                  <a:gd name="T15" fmla="*/ 6 h 60"/>
                  <a:gd name="T16" fmla="*/ 125 w 151"/>
                  <a:gd name="T17" fmla="*/ 6 h 60"/>
                  <a:gd name="T18" fmla="*/ 110 w 151"/>
                  <a:gd name="T19" fmla="*/ 11 h 60"/>
                  <a:gd name="T20" fmla="*/ 96 w 151"/>
                  <a:gd name="T21" fmla="*/ 11 h 60"/>
                  <a:gd name="T22" fmla="*/ 87 w 151"/>
                  <a:gd name="T23" fmla="*/ 8 h 60"/>
                  <a:gd name="T24" fmla="*/ 80 w 151"/>
                  <a:gd name="T25" fmla="*/ 5 h 60"/>
                  <a:gd name="T26" fmla="*/ 68 w 151"/>
                  <a:gd name="T27" fmla="*/ 2 h 60"/>
                  <a:gd name="T28" fmla="*/ 43 w 151"/>
                  <a:gd name="T29" fmla="*/ 9 h 60"/>
                  <a:gd name="T30" fmla="*/ 26 w 151"/>
                  <a:gd name="T31" fmla="*/ 10 h 60"/>
                  <a:gd name="T32" fmla="*/ 22 w 151"/>
                  <a:gd name="T33" fmla="*/ 16 h 60"/>
                  <a:gd name="T34" fmla="*/ 5 w 151"/>
                  <a:gd name="T35" fmla="*/ 18 h 60"/>
                  <a:gd name="T36" fmla="*/ 3 w 151"/>
                  <a:gd name="T37" fmla="*/ 24 h 60"/>
                  <a:gd name="T38" fmla="*/ 6 w 151"/>
                  <a:gd name="T39" fmla="*/ 26 h 60"/>
                  <a:gd name="T40" fmla="*/ 7 w 151"/>
                  <a:gd name="T41" fmla="*/ 32 h 60"/>
                  <a:gd name="T42" fmla="*/ 7 w 151"/>
                  <a:gd name="T43" fmla="*/ 38 h 60"/>
                  <a:gd name="T44" fmla="*/ 7 w 151"/>
                  <a:gd name="T45" fmla="*/ 42 h 60"/>
                  <a:gd name="T46" fmla="*/ 11 w 151"/>
                  <a:gd name="T47" fmla="*/ 46 h 60"/>
                  <a:gd name="T48" fmla="*/ 17 w 151"/>
                  <a:gd name="T49" fmla="*/ 49 h 60"/>
                  <a:gd name="T50" fmla="*/ 21 w 151"/>
                  <a:gd name="T51" fmla="*/ 50 h 60"/>
                  <a:gd name="T52" fmla="*/ 26 w 151"/>
                  <a:gd name="T53" fmla="*/ 56 h 60"/>
                  <a:gd name="T54" fmla="*/ 36 w 151"/>
                  <a:gd name="T55" fmla="*/ 54 h 60"/>
                  <a:gd name="T56" fmla="*/ 42 w 151"/>
                  <a:gd name="T57" fmla="*/ 51 h 60"/>
                  <a:gd name="T58" fmla="*/ 53 w 151"/>
                  <a:gd name="T59" fmla="*/ 57 h 60"/>
                  <a:gd name="T60" fmla="*/ 62 w 151"/>
                  <a:gd name="T61" fmla="*/ 56 h 60"/>
                  <a:gd name="T62" fmla="*/ 69 w 151"/>
                  <a:gd name="T63" fmla="*/ 51 h 60"/>
                  <a:gd name="T64" fmla="*/ 75 w 151"/>
                  <a:gd name="T65" fmla="*/ 53 h 60"/>
                  <a:gd name="T66" fmla="*/ 82 w 151"/>
                  <a:gd name="T67" fmla="*/ 51 h 60"/>
                  <a:gd name="T68" fmla="*/ 79 w 151"/>
                  <a:gd name="T69" fmla="*/ 57 h 60"/>
                  <a:gd name="T70" fmla="*/ 80 w 151"/>
                  <a:gd name="T71" fmla="*/ 60 h 60"/>
                  <a:gd name="T72" fmla="*/ 84 w 151"/>
                  <a:gd name="T73" fmla="*/ 54 h 60"/>
                  <a:gd name="T74" fmla="*/ 88 w 151"/>
                  <a:gd name="T75" fmla="*/ 53 h 60"/>
                  <a:gd name="T76" fmla="*/ 95 w 151"/>
                  <a:gd name="T77" fmla="*/ 53 h 60"/>
                  <a:gd name="T78" fmla="*/ 100 w 151"/>
                  <a:gd name="T79" fmla="*/ 52 h 60"/>
                  <a:gd name="T80" fmla="*/ 109 w 151"/>
                  <a:gd name="T81" fmla="*/ 52 h 60"/>
                  <a:gd name="T82" fmla="*/ 120 w 151"/>
                  <a:gd name="T83" fmla="*/ 49 h 60"/>
                  <a:gd name="T84" fmla="*/ 129 w 151"/>
                  <a:gd name="T85" fmla="*/ 47 h 60"/>
                  <a:gd name="T86" fmla="*/ 132 w 151"/>
                  <a:gd name="T87" fmla="*/ 48 h 60"/>
                  <a:gd name="T88" fmla="*/ 135 w 151"/>
                  <a:gd name="T89" fmla="*/ 46 h 60"/>
                  <a:gd name="T90" fmla="*/ 143 w 151"/>
                  <a:gd name="T91" fmla="*/ 47 h 60"/>
                  <a:gd name="T92" fmla="*/ 151 w 151"/>
                  <a:gd name="T93" fmla="*/ 48 h 60"/>
                  <a:gd name="T94" fmla="*/ 147 w 151"/>
                  <a:gd name="T95" fmla="*/ 42 h 60"/>
                  <a:gd name="T96" fmla="*/ 13 w 151"/>
                  <a:gd name="T97" fmla="*/ 11 h 60"/>
                  <a:gd name="T98" fmla="*/ 24 w 151"/>
                  <a:gd name="T99" fmla="*/ 10 h 60"/>
                  <a:gd name="T100" fmla="*/ 18 w 151"/>
                  <a:gd name="T101" fmla="*/ 5 h 60"/>
                  <a:gd name="T102" fmla="*/ 16 w 151"/>
                  <a:gd name="T103" fmla="*/ 1 h 60"/>
                  <a:gd name="T104" fmla="*/ 13 w 151"/>
                  <a:gd name="T105" fmla="*/ 2 h 60"/>
                  <a:gd name="T106" fmla="*/ 5 w 151"/>
                  <a:gd name="T107" fmla="*/ 2 h 60"/>
                  <a:gd name="T108" fmla="*/ 5 w 151"/>
                  <a:gd name="T109" fmla="*/ 7 h 60"/>
                  <a:gd name="T110" fmla="*/ 3 w 151"/>
                  <a:gd name="T111" fmla="*/ 11 h 60"/>
                  <a:gd name="T112" fmla="*/ 1 w 151"/>
                  <a:gd name="T113" fmla="*/ 14 h 60"/>
                  <a:gd name="T114" fmla="*/ 6 w 151"/>
                  <a:gd name="T115" fmla="*/ 16 h 60"/>
                  <a:gd name="T116" fmla="*/ 13 w 151"/>
                  <a:gd name="T117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60">
                    <a:moveTo>
                      <a:pt x="147" y="42"/>
                    </a:moveTo>
                    <a:cubicBezTo>
                      <a:pt x="146" y="42"/>
                      <a:pt x="148" y="35"/>
                      <a:pt x="147" y="33"/>
                    </a:cubicBezTo>
                    <a:cubicBezTo>
                      <a:pt x="147" y="32"/>
                      <a:pt x="145" y="27"/>
                      <a:pt x="147" y="27"/>
                    </a:cubicBezTo>
                    <a:cubicBezTo>
                      <a:pt x="149" y="27"/>
                      <a:pt x="147" y="23"/>
                      <a:pt x="149" y="23"/>
                    </a:cubicBezTo>
                    <a:cubicBezTo>
                      <a:pt x="149" y="21"/>
                      <a:pt x="148" y="20"/>
                      <a:pt x="148" y="20"/>
                    </a:cubicBezTo>
                    <a:cubicBezTo>
                      <a:pt x="146" y="19"/>
                      <a:pt x="143" y="21"/>
                      <a:pt x="141" y="17"/>
                    </a:cubicBezTo>
                    <a:cubicBezTo>
                      <a:pt x="140" y="14"/>
                      <a:pt x="141" y="13"/>
                      <a:pt x="139" y="10"/>
                    </a:cubicBezTo>
                    <a:cubicBezTo>
                      <a:pt x="137" y="7"/>
                      <a:pt x="136" y="4"/>
                      <a:pt x="134" y="6"/>
                    </a:cubicBezTo>
                    <a:cubicBezTo>
                      <a:pt x="132" y="6"/>
                      <a:pt x="129" y="6"/>
                      <a:pt x="125" y="6"/>
                    </a:cubicBezTo>
                    <a:cubicBezTo>
                      <a:pt x="121" y="9"/>
                      <a:pt x="113" y="12"/>
                      <a:pt x="110" y="11"/>
                    </a:cubicBezTo>
                    <a:cubicBezTo>
                      <a:pt x="107" y="10"/>
                      <a:pt x="101" y="11"/>
                      <a:pt x="96" y="11"/>
                    </a:cubicBezTo>
                    <a:cubicBezTo>
                      <a:pt x="92" y="11"/>
                      <a:pt x="90" y="8"/>
                      <a:pt x="87" y="8"/>
                    </a:cubicBezTo>
                    <a:cubicBezTo>
                      <a:pt x="83" y="8"/>
                      <a:pt x="83" y="5"/>
                      <a:pt x="80" y="5"/>
                    </a:cubicBezTo>
                    <a:cubicBezTo>
                      <a:pt x="76" y="5"/>
                      <a:pt x="79" y="3"/>
                      <a:pt x="68" y="2"/>
                    </a:cubicBezTo>
                    <a:cubicBezTo>
                      <a:pt x="56" y="0"/>
                      <a:pt x="47" y="6"/>
                      <a:pt x="43" y="9"/>
                    </a:cubicBezTo>
                    <a:cubicBezTo>
                      <a:pt x="40" y="12"/>
                      <a:pt x="27" y="9"/>
                      <a:pt x="26" y="10"/>
                    </a:cubicBezTo>
                    <a:cubicBezTo>
                      <a:pt x="24" y="11"/>
                      <a:pt x="26" y="15"/>
                      <a:pt x="22" y="16"/>
                    </a:cubicBezTo>
                    <a:cubicBezTo>
                      <a:pt x="17" y="18"/>
                      <a:pt x="8" y="16"/>
                      <a:pt x="5" y="18"/>
                    </a:cubicBezTo>
                    <a:cubicBezTo>
                      <a:pt x="1" y="19"/>
                      <a:pt x="0" y="24"/>
                      <a:pt x="3" y="24"/>
                    </a:cubicBezTo>
                    <a:cubicBezTo>
                      <a:pt x="6" y="23"/>
                      <a:pt x="7" y="25"/>
                      <a:pt x="6" y="26"/>
                    </a:cubicBezTo>
                    <a:cubicBezTo>
                      <a:pt x="5" y="27"/>
                      <a:pt x="9" y="31"/>
                      <a:pt x="7" y="32"/>
                    </a:cubicBezTo>
                    <a:cubicBezTo>
                      <a:pt x="5" y="33"/>
                      <a:pt x="5" y="36"/>
                      <a:pt x="7" y="38"/>
                    </a:cubicBezTo>
                    <a:cubicBezTo>
                      <a:pt x="9" y="39"/>
                      <a:pt x="10" y="42"/>
                      <a:pt x="7" y="42"/>
                    </a:cubicBezTo>
                    <a:cubicBezTo>
                      <a:pt x="5" y="42"/>
                      <a:pt x="11" y="45"/>
                      <a:pt x="11" y="46"/>
                    </a:cubicBezTo>
                    <a:cubicBezTo>
                      <a:pt x="11" y="47"/>
                      <a:pt x="17" y="48"/>
                      <a:pt x="17" y="49"/>
                    </a:cubicBezTo>
                    <a:cubicBezTo>
                      <a:pt x="17" y="51"/>
                      <a:pt x="18" y="51"/>
                      <a:pt x="21" y="50"/>
                    </a:cubicBezTo>
                    <a:cubicBezTo>
                      <a:pt x="23" y="50"/>
                      <a:pt x="24" y="53"/>
                      <a:pt x="26" y="56"/>
                    </a:cubicBezTo>
                    <a:cubicBezTo>
                      <a:pt x="27" y="58"/>
                      <a:pt x="36" y="56"/>
                      <a:pt x="36" y="54"/>
                    </a:cubicBezTo>
                    <a:cubicBezTo>
                      <a:pt x="36" y="51"/>
                      <a:pt x="39" y="50"/>
                      <a:pt x="42" y="51"/>
                    </a:cubicBezTo>
                    <a:cubicBezTo>
                      <a:pt x="46" y="51"/>
                      <a:pt x="51" y="56"/>
                      <a:pt x="53" y="57"/>
                    </a:cubicBezTo>
                    <a:cubicBezTo>
                      <a:pt x="55" y="58"/>
                      <a:pt x="59" y="56"/>
                      <a:pt x="62" y="56"/>
                    </a:cubicBezTo>
                    <a:cubicBezTo>
                      <a:pt x="64" y="56"/>
                      <a:pt x="68" y="52"/>
                      <a:pt x="69" y="51"/>
                    </a:cubicBezTo>
                    <a:cubicBezTo>
                      <a:pt x="71" y="50"/>
                      <a:pt x="73" y="54"/>
                      <a:pt x="75" y="53"/>
                    </a:cubicBezTo>
                    <a:cubicBezTo>
                      <a:pt x="78" y="51"/>
                      <a:pt x="80" y="50"/>
                      <a:pt x="82" y="51"/>
                    </a:cubicBezTo>
                    <a:cubicBezTo>
                      <a:pt x="83" y="52"/>
                      <a:pt x="78" y="55"/>
                      <a:pt x="79" y="57"/>
                    </a:cubicBezTo>
                    <a:cubicBezTo>
                      <a:pt x="80" y="58"/>
                      <a:pt x="80" y="59"/>
                      <a:pt x="80" y="60"/>
                    </a:cubicBezTo>
                    <a:cubicBezTo>
                      <a:pt x="85" y="59"/>
                      <a:pt x="84" y="56"/>
                      <a:pt x="84" y="54"/>
                    </a:cubicBezTo>
                    <a:cubicBezTo>
                      <a:pt x="85" y="53"/>
                      <a:pt x="86" y="51"/>
                      <a:pt x="88" y="53"/>
                    </a:cubicBezTo>
                    <a:cubicBezTo>
                      <a:pt x="89" y="54"/>
                      <a:pt x="91" y="54"/>
                      <a:pt x="95" y="53"/>
                    </a:cubicBezTo>
                    <a:cubicBezTo>
                      <a:pt x="98" y="51"/>
                      <a:pt x="99" y="50"/>
                      <a:pt x="100" y="52"/>
                    </a:cubicBezTo>
                    <a:cubicBezTo>
                      <a:pt x="101" y="53"/>
                      <a:pt x="104" y="52"/>
                      <a:pt x="109" y="52"/>
                    </a:cubicBezTo>
                    <a:cubicBezTo>
                      <a:pt x="114" y="52"/>
                      <a:pt x="115" y="48"/>
                      <a:pt x="120" y="49"/>
                    </a:cubicBezTo>
                    <a:cubicBezTo>
                      <a:pt x="125" y="49"/>
                      <a:pt x="129" y="47"/>
                      <a:pt x="129" y="47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7"/>
                      <a:pt x="133" y="46"/>
                      <a:pt x="135" y="46"/>
                    </a:cubicBezTo>
                    <a:cubicBezTo>
                      <a:pt x="139" y="45"/>
                      <a:pt x="141" y="48"/>
                      <a:pt x="143" y="47"/>
                    </a:cubicBezTo>
                    <a:cubicBezTo>
                      <a:pt x="144" y="46"/>
                      <a:pt x="151" y="53"/>
                      <a:pt x="151" y="48"/>
                    </a:cubicBezTo>
                    <a:cubicBezTo>
                      <a:pt x="151" y="47"/>
                      <a:pt x="149" y="42"/>
                      <a:pt x="147" y="42"/>
                    </a:cubicBezTo>
                    <a:close/>
                    <a:moveTo>
                      <a:pt x="13" y="11"/>
                    </a:moveTo>
                    <a:cubicBezTo>
                      <a:pt x="16" y="10"/>
                      <a:pt x="23" y="12"/>
                      <a:pt x="24" y="10"/>
                    </a:cubicBezTo>
                    <a:cubicBezTo>
                      <a:pt x="26" y="9"/>
                      <a:pt x="20" y="7"/>
                      <a:pt x="18" y="5"/>
                    </a:cubicBezTo>
                    <a:cubicBezTo>
                      <a:pt x="17" y="4"/>
                      <a:pt x="16" y="3"/>
                      <a:pt x="16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1" y="1"/>
                      <a:pt x="6" y="1"/>
                      <a:pt x="5" y="2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9"/>
                      <a:pt x="3" y="10"/>
                      <a:pt x="3" y="11"/>
                    </a:cubicBezTo>
                    <a:cubicBezTo>
                      <a:pt x="3" y="12"/>
                      <a:pt x="2" y="13"/>
                      <a:pt x="1" y="14"/>
                    </a:cubicBezTo>
                    <a:cubicBezTo>
                      <a:pt x="3" y="15"/>
                      <a:pt x="4" y="16"/>
                      <a:pt x="6" y="16"/>
                    </a:cubicBezTo>
                    <a:cubicBezTo>
                      <a:pt x="9" y="16"/>
                      <a:pt x="10" y="12"/>
                      <a:pt x="13" y="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Freeform 241">
                <a:extLst>
                  <a:ext uri="{FF2B5EF4-FFF2-40B4-BE49-F238E27FC236}">
                    <a16:creationId xmlns:a16="http://schemas.microsoft.com/office/drawing/2014/main" xmlns="" id="{4F2D1192-3940-70BA-B89E-905963CAF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1210" y="1704899"/>
                <a:ext cx="67731" cy="67740"/>
              </a:xfrm>
              <a:custGeom>
                <a:avLst/>
                <a:gdLst>
                  <a:gd name="T0" fmla="*/ 53 w 56"/>
                  <a:gd name="T1" fmla="*/ 2 h 52"/>
                  <a:gd name="T2" fmla="*/ 47 w 56"/>
                  <a:gd name="T3" fmla="*/ 0 h 52"/>
                  <a:gd name="T4" fmla="*/ 42 w 56"/>
                  <a:gd name="T5" fmla="*/ 6 h 52"/>
                  <a:gd name="T6" fmla="*/ 36 w 56"/>
                  <a:gd name="T7" fmla="*/ 10 h 52"/>
                  <a:gd name="T8" fmla="*/ 33 w 56"/>
                  <a:gd name="T9" fmla="*/ 13 h 52"/>
                  <a:gd name="T10" fmla="*/ 28 w 56"/>
                  <a:gd name="T11" fmla="*/ 15 h 52"/>
                  <a:gd name="T12" fmla="*/ 23 w 56"/>
                  <a:gd name="T13" fmla="*/ 13 h 52"/>
                  <a:gd name="T14" fmla="*/ 18 w 56"/>
                  <a:gd name="T15" fmla="*/ 18 h 52"/>
                  <a:gd name="T16" fmla="*/ 3 w 56"/>
                  <a:gd name="T17" fmla="*/ 27 h 52"/>
                  <a:gd name="T18" fmla="*/ 0 w 56"/>
                  <a:gd name="T19" fmla="*/ 30 h 52"/>
                  <a:gd name="T20" fmla="*/ 9 w 56"/>
                  <a:gd name="T21" fmla="*/ 35 h 52"/>
                  <a:gd name="T22" fmla="*/ 5 w 56"/>
                  <a:gd name="T23" fmla="*/ 44 h 52"/>
                  <a:gd name="T24" fmla="*/ 6 w 56"/>
                  <a:gd name="T25" fmla="*/ 48 h 52"/>
                  <a:gd name="T26" fmla="*/ 10 w 56"/>
                  <a:gd name="T27" fmla="*/ 50 h 52"/>
                  <a:gd name="T28" fmla="*/ 16 w 56"/>
                  <a:gd name="T29" fmla="*/ 49 h 52"/>
                  <a:gd name="T30" fmla="*/ 18 w 56"/>
                  <a:gd name="T31" fmla="*/ 50 h 52"/>
                  <a:gd name="T32" fmla="*/ 23 w 56"/>
                  <a:gd name="T33" fmla="*/ 47 h 52"/>
                  <a:gd name="T34" fmla="*/ 30 w 56"/>
                  <a:gd name="T35" fmla="*/ 45 h 52"/>
                  <a:gd name="T36" fmla="*/ 35 w 56"/>
                  <a:gd name="T37" fmla="*/ 44 h 52"/>
                  <a:gd name="T38" fmla="*/ 27 w 56"/>
                  <a:gd name="T39" fmla="*/ 37 h 52"/>
                  <a:gd name="T40" fmla="*/ 30 w 56"/>
                  <a:gd name="T41" fmla="*/ 30 h 52"/>
                  <a:gd name="T42" fmla="*/ 44 w 56"/>
                  <a:gd name="T43" fmla="*/ 21 h 52"/>
                  <a:gd name="T44" fmla="*/ 47 w 56"/>
                  <a:gd name="T45" fmla="*/ 11 h 52"/>
                  <a:gd name="T46" fmla="*/ 56 w 56"/>
                  <a:gd name="T47" fmla="*/ 3 h 52"/>
                  <a:gd name="T48" fmla="*/ 53 w 56"/>
                  <a:gd name="T4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52">
                    <a:moveTo>
                      <a:pt x="53" y="2"/>
                    </a:moveTo>
                    <a:cubicBezTo>
                      <a:pt x="50" y="3"/>
                      <a:pt x="49" y="0"/>
                      <a:pt x="47" y="0"/>
                    </a:cubicBezTo>
                    <a:cubicBezTo>
                      <a:pt x="44" y="0"/>
                      <a:pt x="45" y="6"/>
                      <a:pt x="42" y="6"/>
                    </a:cubicBezTo>
                    <a:cubicBezTo>
                      <a:pt x="39" y="6"/>
                      <a:pt x="40" y="10"/>
                      <a:pt x="36" y="10"/>
                    </a:cubicBezTo>
                    <a:cubicBezTo>
                      <a:pt x="33" y="11"/>
                      <a:pt x="32" y="11"/>
                      <a:pt x="33" y="13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5" y="15"/>
                      <a:pt x="25" y="13"/>
                      <a:pt x="23" y="13"/>
                    </a:cubicBezTo>
                    <a:cubicBezTo>
                      <a:pt x="21" y="13"/>
                      <a:pt x="19" y="16"/>
                      <a:pt x="18" y="18"/>
                    </a:cubicBezTo>
                    <a:cubicBezTo>
                      <a:pt x="16" y="21"/>
                      <a:pt x="6" y="25"/>
                      <a:pt x="3" y="27"/>
                    </a:cubicBezTo>
                    <a:cubicBezTo>
                      <a:pt x="2" y="27"/>
                      <a:pt x="1" y="29"/>
                      <a:pt x="0" y="30"/>
                    </a:cubicBezTo>
                    <a:cubicBezTo>
                      <a:pt x="4" y="31"/>
                      <a:pt x="8" y="33"/>
                      <a:pt x="9" y="35"/>
                    </a:cubicBezTo>
                    <a:cubicBezTo>
                      <a:pt x="12" y="38"/>
                      <a:pt x="7" y="41"/>
                      <a:pt x="5" y="44"/>
                    </a:cubicBezTo>
                    <a:cubicBezTo>
                      <a:pt x="3" y="46"/>
                      <a:pt x="6" y="46"/>
                      <a:pt x="6" y="48"/>
                    </a:cubicBezTo>
                    <a:cubicBezTo>
                      <a:pt x="6" y="51"/>
                      <a:pt x="9" y="52"/>
                      <a:pt x="10" y="50"/>
                    </a:cubicBezTo>
                    <a:cubicBezTo>
                      <a:pt x="11" y="49"/>
                      <a:pt x="13" y="49"/>
                      <a:pt x="16" y="49"/>
                    </a:cubicBezTo>
                    <a:cubicBezTo>
                      <a:pt x="17" y="49"/>
                      <a:pt x="18" y="50"/>
                      <a:pt x="18" y="50"/>
                    </a:cubicBezTo>
                    <a:cubicBezTo>
                      <a:pt x="20" y="49"/>
                      <a:pt x="22" y="47"/>
                      <a:pt x="23" y="47"/>
                    </a:cubicBezTo>
                    <a:cubicBezTo>
                      <a:pt x="24" y="45"/>
                      <a:pt x="27" y="45"/>
                      <a:pt x="30" y="45"/>
                    </a:cubicBezTo>
                    <a:cubicBezTo>
                      <a:pt x="32" y="45"/>
                      <a:pt x="33" y="45"/>
                      <a:pt x="35" y="44"/>
                    </a:cubicBezTo>
                    <a:cubicBezTo>
                      <a:pt x="32" y="40"/>
                      <a:pt x="29" y="38"/>
                      <a:pt x="27" y="37"/>
                    </a:cubicBezTo>
                    <a:cubicBezTo>
                      <a:pt x="25" y="35"/>
                      <a:pt x="26" y="31"/>
                      <a:pt x="30" y="30"/>
                    </a:cubicBezTo>
                    <a:cubicBezTo>
                      <a:pt x="33" y="29"/>
                      <a:pt x="41" y="23"/>
                      <a:pt x="44" y="21"/>
                    </a:cubicBezTo>
                    <a:cubicBezTo>
                      <a:pt x="46" y="20"/>
                      <a:pt x="45" y="15"/>
                      <a:pt x="47" y="11"/>
                    </a:cubicBezTo>
                    <a:cubicBezTo>
                      <a:pt x="48" y="9"/>
                      <a:pt x="52" y="6"/>
                      <a:pt x="56" y="3"/>
                    </a:cubicBezTo>
                    <a:cubicBezTo>
                      <a:pt x="55" y="2"/>
                      <a:pt x="54" y="2"/>
                      <a:pt x="5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Freeform 265">
                <a:extLst>
                  <a:ext uri="{FF2B5EF4-FFF2-40B4-BE49-F238E27FC236}">
                    <a16:creationId xmlns:a16="http://schemas.microsoft.com/office/drawing/2014/main" xmlns="" id="{F5E7638E-2300-14F6-FB32-B161B7E30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88947" y="1574925"/>
                <a:ext cx="173945" cy="109596"/>
              </a:xfrm>
              <a:custGeom>
                <a:avLst/>
                <a:gdLst>
                  <a:gd name="T0" fmla="*/ 134 w 143"/>
                  <a:gd name="T1" fmla="*/ 48 h 84"/>
                  <a:gd name="T2" fmla="*/ 142 w 143"/>
                  <a:gd name="T3" fmla="*/ 43 h 84"/>
                  <a:gd name="T4" fmla="*/ 143 w 143"/>
                  <a:gd name="T5" fmla="*/ 38 h 84"/>
                  <a:gd name="T6" fmla="*/ 143 w 143"/>
                  <a:gd name="T7" fmla="*/ 33 h 84"/>
                  <a:gd name="T8" fmla="*/ 132 w 143"/>
                  <a:gd name="T9" fmla="*/ 28 h 84"/>
                  <a:gd name="T10" fmla="*/ 121 w 143"/>
                  <a:gd name="T11" fmla="*/ 23 h 84"/>
                  <a:gd name="T12" fmla="*/ 113 w 143"/>
                  <a:gd name="T13" fmla="*/ 23 h 84"/>
                  <a:gd name="T14" fmla="*/ 106 w 143"/>
                  <a:gd name="T15" fmla="*/ 20 h 84"/>
                  <a:gd name="T16" fmla="*/ 96 w 143"/>
                  <a:gd name="T17" fmla="*/ 12 h 84"/>
                  <a:gd name="T18" fmla="*/ 94 w 143"/>
                  <a:gd name="T19" fmla="*/ 2 h 84"/>
                  <a:gd name="T20" fmla="*/ 82 w 143"/>
                  <a:gd name="T21" fmla="*/ 1 h 84"/>
                  <a:gd name="T22" fmla="*/ 76 w 143"/>
                  <a:gd name="T23" fmla="*/ 2 h 84"/>
                  <a:gd name="T24" fmla="*/ 66 w 143"/>
                  <a:gd name="T25" fmla="*/ 9 h 84"/>
                  <a:gd name="T26" fmla="*/ 57 w 143"/>
                  <a:gd name="T27" fmla="*/ 11 h 84"/>
                  <a:gd name="T28" fmla="*/ 46 w 143"/>
                  <a:gd name="T29" fmla="*/ 9 h 84"/>
                  <a:gd name="T30" fmla="*/ 34 w 143"/>
                  <a:gd name="T31" fmla="*/ 7 h 84"/>
                  <a:gd name="T32" fmla="*/ 15 w 143"/>
                  <a:gd name="T33" fmla="*/ 8 h 84"/>
                  <a:gd name="T34" fmla="*/ 11 w 143"/>
                  <a:gd name="T35" fmla="*/ 12 h 84"/>
                  <a:gd name="T36" fmla="*/ 11 w 143"/>
                  <a:gd name="T37" fmla="*/ 23 h 84"/>
                  <a:gd name="T38" fmla="*/ 3 w 143"/>
                  <a:gd name="T39" fmla="*/ 36 h 84"/>
                  <a:gd name="T40" fmla="*/ 3 w 143"/>
                  <a:gd name="T41" fmla="*/ 46 h 84"/>
                  <a:gd name="T42" fmla="*/ 8 w 143"/>
                  <a:gd name="T43" fmla="*/ 46 h 84"/>
                  <a:gd name="T44" fmla="*/ 21 w 143"/>
                  <a:gd name="T45" fmla="*/ 49 h 84"/>
                  <a:gd name="T46" fmla="*/ 28 w 143"/>
                  <a:gd name="T47" fmla="*/ 48 h 84"/>
                  <a:gd name="T48" fmla="*/ 42 w 143"/>
                  <a:gd name="T49" fmla="*/ 42 h 84"/>
                  <a:gd name="T50" fmla="*/ 55 w 143"/>
                  <a:gd name="T51" fmla="*/ 50 h 84"/>
                  <a:gd name="T52" fmla="*/ 61 w 143"/>
                  <a:gd name="T53" fmla="*/ 63 h 84"/>
                  <a:gd name="T54" fmla="*/ 53 w 143"/>
                  <a:gd name="T55" fmla="*/ 66 h 84"/>
                  <a:gd name="T56" fmla="*/ 51 w 143"/>
                  <a:gd name="T57" fmla="*/ 75 h 84"/>
                  <a:gd name="T58" fmla="*/ 59 w 143"/>
                  <a:gd name="T59" fmla="*/ 75 h 84"/>
                  <a:gd name="T60" fmla="*/ 69 w 143"/>
                  <a:gd name="T61" fmla="*/ 61 h 84"/>
                  <a:gd name="T62" fmla="*/ 79 w 143"/>
                  <a:gd name="T63" fmla="*/ 65 h 84"/>
                  <a:gd name="T64" fmla="*/ 81 w 143"/>
                  <a:gd name="T65" fmla="*/ 73 h 84"/>
                  <a:gd name="T66" fmla="*/ 90 w 143"/>
                  <a:gd name="T67" fmla="*/ 83 h 84"/>
                  <a:gd name="T68" fmla="*/ 104 w 143"/>
                  <a:gd name="T69" fmla="*/ 78 h 84"/>
                  <a:gd name="T70" fmla="*/ 107 w 143"/>
                  <a:gd name="T71" fmla="*/ 74 h 84"/>
                  <a:gd name="T72" fmla="*/ 110 w 143"/>
                  <a:gd name="T73" fmla="*/ 61 h 84"/>
                  <a:gd name="T74" fmla="*/ 127 w 143"/>
                  <a:gd name="T75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84">
                    <a:moveTo>
                      <a:pt x="127" y="52"/>
                    </a:moveTo>
                    <a:cubicBezTo>
                      <a:pt x="129" y="52"/>
                      <a:pt x="132" y="48"/>
                      <a:pt x="134" y="48"/>
                    </a:cubicBezTo>
                    <a:cubicBezTo>
                      <a:pt x="135" y="48"/>
                      <a:pt x="140" y="49"/>
                      <a:pt x="140" y="48"/>
                    </a:cubicBezTo>
                    <a:cubicBezTo>
                      <a:pt x="140" y="47"/>
                      <a:pt x="142" y="44"/>
                      <a:pt x="142" y="43"/>
                    </a:cubicBezTo>
                    <a:cubicBezTo>
                      <a:pt x="141" y="43"/>
                      <a:pt x="139" y="41"/>
                      <a:pt x="140" y="40"/>
                    </a:cubicBezTo>
                    <a:cubicBezTo>
                      <a:pt x="140" y="40"/>
                      <a:pt x="143" y="40"/>
                      <a:pt x="143" y="38"/>
                    </a:cubicBezTo>
                    <a:cubicBezTo>
                      <a:pt x="143" y="37"/>
                      <a:pt x="141" y="37"/>
                      <a:pt x="141" y="36"/>
                    </a:cubicBezTo>
                    <a:cubicBezTo>
                      <a:pt x="141" y="35"/>
                      <a:pt x="143" y="34"/>
                      <a:pt x="143" y="33"/>
                    </a:cubicBezTo>
                    <a:cubicBezTo>
                      <a:pt x="143" y="31"/>
                      <a:pt x="141" y="31"/>
                      <a:pt x="138" y="30"/>
                    </a:cubicBezTo>
                    <a:cubicBezTo>
                      <a:pt x="136" y="29"/>
                      <a:pt x="134" y="29"/>
                      <a:pt x="132" y="28"/>
                    </a:cubicBezTo>
                    <a:cubicBezTo>
                      <a:pt x="129" y="27"/>
                      <a:pt x="125" y="28"/>
                      <a:pt x="125" y="27"/>
                    </a:cubicBezTo>
                    <a:cubicBezTo>
                      <a:pt x="125" y="26"/>
                      <a:pt x="122" y="24"/>
                      <a:pt x="121" y="23"/>
                    </a:cubicBezTo>
                    <a:cubicBezTo>
                      <a:pt x="121" y="22"/>
                      <a:pt x="118" y="22"/>
                      <a:pt x="117" y="23"/>
                    </a:cubicBezTo>
                    <a:cubicBezTo>
                      <a:pt x="116" y="24"/>
                      <a:pt x="114" y="24"/>
                      <a:pt x="113" y="23"/>
                    </a:cubicBezTo>
                    <a:cubicBezTo>
                      <a:pt x="111" y="23"/>
                      <a:pt x="110" y="21"/>
                      <a:pt x="109" y="22"/>
                    </a:cubicBezTo>
                    <a:cubicBezTo>
                      <a:pt x="108" y="22"/>
                      <a:pt x="105" y="22"/>
                      <a:pt x="106" y="20"/>
                    </a:cubicBezTo>
                    <a:cubicBezTo>
                      <a:pt x="106" y="18"/>
                      <a:pt x="104" y="14"/>
                      <a:pt x="102" y="14"/>
                    </a:cubicBezTo>
                    <a:cubicBezTo>
                      <a:pt x="101" y="13"/>
                      <a:pt x="97" y="14"/>
                      <a:pt x="96" y="12"/>
                    </a:cubicBezTo>
                    <a:cubicBezTo>
                      <a:pt x="96" y="11"/>
                      <a:pt x="94" y="9"/>
                      <a:pt x="95" y="8"/>
                    </a:cubicBezTo>
                    <a:cubicBezTo>
                      <a:pt x="95" y="7"/>
                      <a:pt x="94" y="3"/>
                      <a:pt x="94" y="2"/>
                    </a:cubicBezTo>
                    <a:cubicBezTo>
                      <a:pt x="93" y="0"/>
                      <a:pt x="88" y="1"/>
                      <a:pt x="87" y="1"/>
                    </a:cubicBezTo>
                    <a:cubicBezTo>
                      <a:pt x="86" y="2"/>
                      <a:pt x="83" y="1"/>
                      <a:pt x="82" y="1"/>
                    </a:cubicBezTo>
                    <a:cubicBezTo>
                      <a:pt x="80" y="2"/>
                      <a:pt x="80" y="3"/>
                      <a:pt x="78" y="3"/>
                    </a:cubicBezTo>
                    <a:cubicBezTo>
                      <a:pt x="77" y="3"/>
                      <a:pt x="76" y="3"/>
                      <a:pt x="76" y="2"/>
                    </a:cubicBezTo>
                    <a:cubicBezTo>
                      <a:pt x="74" y="3"/>
                      <a:pt x="71" y="3"/>
                      <a:pt x="71" y="3"/>
                    </a:cubicBezTo>
                    <a:cubicBezTo>
                      <a:pt x="71" y="3"/>
                      <a:pt x="66" y="7"/>
                      <a:pt x="66" y="9"/>
                    </a:cubicBezTo>
                    <a:cubicBezTo>
                      <a:pt x="66" y="10"/>
                      <a:pt x="66" y="13"/>
                      <a:pt x="64" y="11"/>
                    </a:cubicBezTo>
                    <a:cubicBezTo>
                      <a:pt x="63" y="10"/>
                      <a:pt x="58" y="10"/>
                      <a:pt x="57" y="11"/>
                    </a:cubicBezTo>
                    <a:cubicBezTo>
                      <a:pt x="56" y="12"/>
                      <a:pt x="54" y="8"/>
                      <a:pt x="52" y="9"/>
                    </a:cubicBezTo>
                    <a:cubicBezTo>
                      <a:pt x="50" y="10"/>
                      <a:pt x="47" y="8"/>
                      <a:pt x="46" y="9"/>
                    </a:cubicBezTo>
                    <a:cubicBezTo>
                      <a:pt x="46" y="10"/>
                      <a:pt x="43" y="9"/>
                      <a:pt x="41" y="8"/>
                    </a:cubicBezTo>
                    <a:cubicBezTo>
                      <a:pt x="39" y="7"/>
                      <a:pt x="35" y="8"/>
                      <a:pt x="34" y="7"/>
                    </a:cubicBezTo>
                    <a:cubicBezTo>
                      <a:pt x="32" y="5"/>
                      <a:pt x="23" y="5"/>
                      <a:pt x="20" y="5"/>
                    </a:cubicBezTo>
                    <a:cubicBezTo>
                      <a:pt x="17" y="5"/>
                      <a:pt x="16" y="7"/>
                      <a:pt x="15" y="8"/>
                    </a:cubicBezTo>
                    <a:cubicBezTo>
                      <a:pt x="13" y="10"/>
                      <a:pt x="12" y="9"/>
                      <a:pt x="10" y="9"/>
                    </a:cubicBezTo>
                    <a:cubicBezTo>
                      <a:pt x="10" y="10"/>
                      <a:pt x="11" y="11"/>
                      <a:pt x="11" y="12"/>
                    </a:cubicBezTo>
                    <a:cubicBezTo>
                      <a:pt x="12" y="13"/>
                      <a:pt x="15" y="18"/>
                      <a:pt x="14" y="20"/>
                    </a:cubicBezTo>
                    <a:cubicBezTo>
                      <a:pt x="13" y="21"/>
                      <a:pt x="12" y="21"/>
                      <a:pt x="11" y="23"/>
                    </a:cubicBezTo>
                    <a:cubicBezTo>
                      <a:pt x="10" y="24"/>
                      <a:pt x="3" y="29"/>
                      <a:pt x="3" y="30"/>
                    </a:cubicBezTo>
                    <a:cubicBezTo>
                      <a:pt x="3" y="31"/>
                      <a:pt x="4" y="35"/>
                      <a:pt x="3" y="36"/>
                    </a:cubicBezTo>
                    <a:cubicBezTo>
                      <a:pt x="2" y="37"/>
                      <a:pt x="0" y="40"/>
                      <a:pt x="0" y="42"/>
                    </a:cubicBezTo>
                    <a:cubicBezTo>
                      <a:pt x="0" y="43"/>
                      <a:pt x="2" y="45"/>
                      <a:pt x="3" y="46"/>
                    </a:cubicBezTo>
                    <a:cubicBezTo>
                      <a:pt x="4" y="46"/>
                      <a:pt x="4" y="46"/>
                      <a:pt x="5" y="47"/>
                    </a:cubicBezTo>
                    <a:cubicBezTo>
                      <a:pt x="6" y="46"/>
                      <a:pt x="7" y="46"/>
                      <a:pt x="8" y="46"/>
                    </a:cubicBezTo>
                    <a:cubicBezTo>
                      <a:pt x="9" y="46"/>
                      <a:pt x="14" y="48"/>
                      <a:pt x="16" y="48"/>
                    </a:cubicBezTo>
                    <a:cubicBezTo>
                      <a:pt x="17" y="48"/>
                      <a:pt x="20" y="48"/>
                      <a:pt x="21" y="49"/>
                    </a:cubicBezTo>
                    <a:cubicBezTo>
                      <a:pt x="21" y="50"/>
                      <a:pt x="23" y="49"/>
                      <a:pt x="24" y="48"/>
                    </a:cubicBezTo>
                    <a:cubicBezTo>
                      <a:pt x="25" y="47"/>
                      <a:pt x="27" y="48"/>
                      <a:pt x="28" y="48"/>
                    </a:cubicBezTo>
                    <a:cubicBezTo>
                      <a:pt x="30" y="48"/>
                      <a:pt x="32" y="47"/>
                      <a:pt x="33" y="45"/>
                    </a:cubicBezTo>
                    <a:cubicBezTo>
                      <a:pt x="33" y="44"/>
                      <a:pt x="41" y="42"/>
                      <a:pt x="42" y="42"/>
                    </a:cubicBezTo>
                    <a:cubicBezTo>
                      <a:pt x="44" y="42"/>
                      <a:pt x="47" y="46"/>
                      <a:pt x="49" y="46"/>
                    </a:cubicBezTo>
                    <a:cubicBezTo>
                      <a:pt x="51" y="46"/>
                      <a:pt x="54" y="47"/>
                      <a:pt x="55" y="50"/>
                    </a:cubicBezTo>
                    <a:cubicBezTo>
                      <a:pt x="56" y="53"/>
                      <a:pt x="58" y="57"/>
                      <a:pt x="60" y="58"/>
                    </a:cubicBezTo>
                    <a:cubicBezTo>
                      <a:pt x="61" y="59"/>
                      <a:pt x="61" y="62"/>
                      <a:pt x="61" y="63"/>
                    </a:cubicBezTo>
                    <a:cubicBezTo>
                      <a:pt x="61" y="64"/>
                      <a:pt x="59" y="63"/>
                      <a:pt x="56" y="62"/>
                    </a:cubicBezTo>
                    <a:cubicBezTo>
                      <a:pt x="53" y="61"/>
                      <a:pt x="53" y="64"/>
                      <a:pt x="53" y="66"/>
                    </a:cubicBezTo>
                    <a:cubicBezTo>
                      <a:pt x="53" y="67"/>
                      <a:pt x="49" y="72"/>
                      <a:pt x="48" y="73"/>
                    </a:cubicBezTo>
                    <a:cubicBezTo>
                      <a:pt x="47" y="74"/>
                      <a:pt x="50" y="75"/>
                      <a:pt x="51" y="75"/>
                    </a:cubicBezTo>
                    <a:cubicBezTo>
                      <a:pt x="52" y="75"/>
                      <a:pt x="55" y="73"/>
                      <a:pt x="56" y="73"/>
                    </a:cubicBezTo>
                    <a:cubicBezTo>
                      <a:pt x="56" y="73"/>
                      <a:pt x="57" y="74"/>
                      <a:pt x="59" y="75"/>
                    </a:cubicBezTo>
                    <a:cubicBezTo>
                      <a:pt x="58" y="71"/>
                      <a:pt x="59" y="72"/>
                      <a:pt x="62" y="69"/>
                    </a:cubicBezTo>
                    <a:cubicBezTo>
                      <a:pt x="66" y="66"/>
                      <a:pt x="66" y="62"/>
                      <a:pt x="69" y="61"/>
                    </a:cubicBezTo>
                    <a:cubicBezTo>
                      <a:pt x="72" y="60"/>
                      <a:pt x="74" y="59"/>
                      <a:pt x="78" y="60"/>
                    </a:cubicBezTo>
                    <a:cubicBezTo>
                      <a:pt x="83" y="60"/>
                      <a:pt x="76" y="63"/>
                      <a:pt x="79" y="65"/>
                    </a:cubicBezTo>
                    <a:cubicBezTo>
                      <a:pt x="82" y="67"/>
                      <a:pt x="92" y="64"/>
                      <a:pt x="92" y="67"/>
                    </a:cubicBezTo>
                    <a:cubicBezTo>
                      <a:pt x="93" y="69"/>
                      <a:pt x="81" y="72"/>
                      <a:pt x="81" y="73"/>
                    </a:cubicBezTo>
                    <a:cubicBezTo>
                      <a:pt x="82" y="74"/>
                      <a:pt x="88" y="75"/>
                      <a:pt x="90" y="76"/>
                    </a:cubicBezTo>
                    <a:cubicBezTo>
                      <a:pt x="92" y="78"/>
                      <a:pt x="89" y="81"/>
                      <a:pt x="90" y="83"/>
                    </a:cubicBezTo>
                    <a:cubicBezTo>
                      <a:pt x="91" y="84"/>
                      <a:pt x="94" y="83"/>
                      <a:pt x="96" y="81"/>
                    </a:cubicBezTo>
                    <a:cubicBezTo>
                      <a:pt x="99" y="79"/>
                      <a:pt x="101" y="80"/>
                      <a:pt x="104" y="78"/>
                    </a:cubicBezTo>
                    <a:cubicBezTo>
                      <a:pt x="107" y="76"/>
                      <a:pt x="114" y="78"/>
                      <a:pt x="115" y="76"/>
                    </a:cubicBezTo>
                    <a:cubicBezTo>
                      <a:pt x="116" y="75"/>
                      <a:pt x="113" y="74"/>
                      <a:pt x="107" y="74"/>
                    </a:cubicBezTo>
                    <a:cubicBezTo>
                      <a:pt x="101" y="75"/>
                      <a:pt x="100" y="69"/>
                      <a:pt x="100" y="68"/>
                    </a:cubicBezTo>
                    <a:cubicBezTo>
                      <a:pt x="100" y="66"/>
                      <a:pt x="107" y="61"/>
                      <a:pt x="110" y="61"/>
                    </a:cubicBezTo>
                    <a:cubicBezTo>
                      <a:pt x="114" y="61"/>
                      <a:pt x="117" y="60"/>
                      <a:pt x="121" y="58"/>
                    </a:cubicBezTo>
                    <a:cubicBezTo>
                      <a:pt x="122" y="57"/>
                      <a:pt x="125" y="57"/>
                      <a:pt x="127" y="56"/>
                    </a:cubicBezTo>
                    <a:cubicBezTo>
                      <a:pt x="127" y="55"/>
                      <a:pt x="126" y="53"/>
                      <a:pt x="127" y="5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Freeform 266">
                <a:extLst>
                  <a:ext uri="{FF2B5EF4-FFF2-40B4-BE49-F238E27FC236}">
                    <a16:creationId xmlns:a16="http://schemas.microsoft.com/office/drawing/2014/main" xmlns="" id="{A6AF95DA-C400-F09C-8B77-D5C33E33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79198" y="1519853"/>
                <a:ext cx="91334" cy="71595"/>
              </a:xfrm>
              <a:custGeom>
                <a:avLst/>
                <a:gdLst>
                  <a:gd name="T0" fmla="*/ 71 w 75"/>
                  <a:gd name="T1" fmla="*/ 27 h 55"/>
                  <a:gd name="T2" fmla="*/ 66 w 75"/>
                  <a:gd name="T3" fmla="*/ 22 h 55"/>
                  <a:gd name="T4" fmla="*/ 62 w 75"/>
                  <a:gd name="T5" fmla="*/ 17 h 55"/>
                  <a:gd name="T6" fmla="*/ 61 w 75"/>
                  <a:gd name="T7" fmla="*/ 11 h 55"/>
                  <a:gd name="T8" fmla="*/ 61 w 75"/>
                  <a:gd name="T9" fmla="*/ 6 h 55"/>
                  <a:gd name="T10" fmla="*/ 53 w 75"/>
                  <a:gd name="T11" fmla="*/ 4 h 55"/>
                  <a:gd name="T12" fmla="*/ 49 w 75"/>
                  <a:gd name="T13" fmla="*/ 4 h 55"/>
                  <a:gd name="T14" fmla="*/ 45 w 75"/>
                  <a:gd name="T15" fmla="*/ 2 h 55"/>
                  <a:gd name="T16" fmla="*/ 40 w 75"/>
                  <a:gd name="T17" fmla="*/ 1 h 55"/>
                  <a:gd name="T18" fmla="*/ 40 w 75"/>
                  <a:gd name="T19" fmla="*/ 0 h 55"/>
                  <a:gd name="T20" fmla="*/ 38 w 75"/>
                  <a:gd name="T21" fmla="*/ 1 h 55"/>
                  <a:gd name="T22" fmla="*/ 34 w 75"/>
                  <a:gd name="T23" fmla="*/ 4 h 55"/>
                  <a:gd name="T24" fmla="*/ 29 w 75"/>
                  <a:gd name="T25" fmla="*/ 5 h 55"/>
                  <a:gd name="T26" fmla="*/ 27 w 75"/>
                  <a:gd name="T27" fmla="*/ 9 h 55"/>
                  <a:gd name="T28" fmla="*/ 26 w 75"/>
                  <a:gd name="T29" fmla="*/ 12 h 55"/>
                  <a:gd name="T30" fmla="*/ 23 w 75"/>
                  <a:gd name="T31" fmla="*/ 14 h 55"/>
                  <a:gd name="T32" fmla="*/ 19 w 75"/>
                  <a:gd name="T33" fmla="*/ 18 h 55"/>
                  <a:gd name="T34" fmla="*/ 18 w 75"/>
                  <a:gd name="T35" fmla="*/ 22 h 55"/>
                  <a:gd name="T36" fmla="*/ 13 w 75"/>
                  <a:gd name="T37" fmla="*/ 23 h 55"/>
                  <a:gd name="T38" fmla="*/ 9 w 75"/>
                  <a:gd name="T39" fmla="*/ 25 h 55"/>
                  <a:gd name="T40" fmla="*/ 3 w 75"/>
                  <a:gd name="T41" fmla="*/ 25 h 55"/>
                  <a:gd name="T42" fmla="*/ 3 w 75"/>
                  <a:gd name="T43" fmla="*/ 26 h 55"/>
                  <a:gd name="T44" fmla="*/ 4 w 75"/>
                  <a:gd name="T45" fmla="*/ 32 h 55"/>
                  <a:gd name="T46" fmla="*/ 4 w 75"/>
                  <a:gd name="T47" fmla="*/ 39 h 55"/>
                  <a:gd name="T48" fmla="*/ 0 w 75"/>
                  <a:gd name="T49" fmla="*/ 43 h 55"/>
                  <a:gd name="T50" fmla="*/ 2 w 75"/>
                  <a:gd name="T51" fmla="*/ 47 h 55"/>
                  <a:gd name="T52" fmla="*/ 2 w 75"/>
                  <a:gd name="T53" fmla="*/ 51 h 55"/>
                  <a:gd name="T54" fmla="*/ 7 w 75"/>
                  <a:gd name="T55" fmla="*/ 50 h 55"/>
                  <a:gd name="T56" fmla="*/ 12 w 75"/>
                  <a:gd name="T57" fmla="*/ 47 h 55"/>
                  <a:gd name="T58" fmla="*/ 26 w 75"/>
                  <a:gd name="T59" fmla="*/ 49 h 55"/>
                  <a:gd name="T60" fmla="*/ 33 w 75"/>
                  <a:gd name="T61" fmla="*/ 50 h 55"/>
                  <a:gd name="T62" fmla="*/ 38 w 75"/>
                  <a:gd name="T63" fmla="*/ 51 h 55"/>
                  <a:gd name="T64" fmla="*/ 44 w 75"/>
                  <a:gd name="T65" fmla="*/ 51 h 55"/>
                  <a:gd name="T66" fmla="*/ 49 w 75"/>
                  <a:gd name="T67" fmla="*/ 53 h 55"/>
                  <a:gd name="T68" fmla="*/ 56 w 75"/>
                  <a:gd name="T69" fmla="*/ 53 h 55"/>
                  <a:gd name="T70" fmla="*/ 58 w 75"/>
                  <a:gd name="T71" fmla="*/ 51 h 55"/>
                  <a:gd name="T72" fmla="*/ 63 w 75"/>
                  <a:gd name="T73" fmla="*/ 45 h 55"/>
                  <a:gd name="T74" fmla="*/ 68 w 75"/>
                  <a:gd name="T75" fmla="*/ 44 h 55"/>
                  <a:gd name="T76" fmla="*/ 66 w 75"/>
                  <a:gd name="T77" fmla="*/ 41 h 55"/>
                  <a:gd name="T78" fmla="*/ 65 w 75"/>
                  <a:gd name="T79" fmla="*/ 34 h 55"/>
                  <a:gd name="T80" fmla="*/ 71 w 75"/>
                  <a:gd name="T81" fmla="*/ 34 h 55"/>
                  <a:gd name="T82" fmla="*/ 75 w 75"/>
                  <a:gd name="T83" fmla="*/ 31 h 55"/>
                  <a:gd name="T84" fmla="*/ 71 w 75"/>
                  <a:gd name="T8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55">
                    <a:moveTo>
                      <a:pt x="71" y="27"/>
                    </a:moveTo>
                    <a:cubicBezTo>
                      <a:pt x="69" y="26"/>
                      <a:pt x="68" y="23"/>
                      <a:pt x="66" y="22"/>
                    </a:cubicBezTo>
                    <a:cubicBezTo>
                      <a:pt x="64" y="21"/>
                      <a:pt x="64" y="18"/>
                      <a:pt x="62" y="17"/>
                    </a:cubicBezTo>
                    <a:cubicBezTo>
                      <a:pt x="60" y="16"/>
                      <a:pt x="61" y="13"/>
                      <a:pt x="61" y="11"/>
                    </a:cubicBezTo>
                    <a:cubicBezTo>
                      <a:pt x="61" y="9"/>
                      <a:pt x="62" y="6"/>
                      <a:pt x="61" y="6"/>
                    </a:cubicBezTo>
                    <a:cubicBezTo>
                      <a:pt x="60" y="5"/>
                      <a:pt x="55" y="3"/>
                      <a:pt x="53" y="4"/>
                    </a:cubicBezTo>
                    <a:cubicBezTo>
                      <a:pt x="51" y="5"/>
                      <a:pt x="50" y="5"/>
                      <a:pt x="49" y="4"/>
                    </a:cubicBezTo>
                    <a:cubicBezTo>
                      <a:pt x="48" y="2"/>
                      <a:pt x="47" y="1"/>
                      <a:pt x="45" y="2"/>
                    </a:cubicBezTo>
                    <a:cubicBezTo>
                      <a:pt x="43" y="2"/>
                      <a:pt x="42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6" y="2"/>
                      <a:pt x="36" y="4"/>
                      <a:pt x="34" y="4"/>
                    </a:cubicBezTo>
                    <a:cubicBezTo>
                      <a:pt x="33" y="4"/>
                      <a:pt x="31" y="3"/>
                      <a:pt x="29" y="5"/>
                    </a:cubicBezTo>
                    <a:cubicBezTo>
                      <a:pt x="27" y="6"/>
                      <a:pt x="27" y="8"/>
                      <a:pt x="27" y="9"/>
                    </a:cubicBezTo>
                    <a:cubicBezTo>
                      <a:pt x="27" y="10"/>
                      <a:pt x="27" y="12"/>
                      <a:pt x="26" y="12"/>
                    </a:cubicBezTo>
                    <a:cubicBezTo>
                      <a:pt x="24" y="12"/>
                      <a:pt x="25" y="14"/>
                      <a:pt x="23" y="14"/>
                    </a:cubicBezTo>
                    <a:cubicBezTo>
                      <a:pt x="22" y="15"/>
                      <a:pt x="19" y="17"/>
                      <a:pt x="19" y="18"/>
                    </a:cubicBezTo>
                    <a:cubicBezTo>
                      <a:pt x="19" y="19"/>
                      <a:pt x="19" y="22"/>
                      <a:pt x="18" y="22"/>
                    </a:cubicBezTo>
                    <a:cubicBezTo>
                      <a:pt x="17" y="22"/>
                      <a:pt x="14" y="22"/>
                      <a:pt x="13" y="23"/>
                    </a:cubicBezTo>
                    <a:cubicBezTo>
                      <a:pt x="12" y="25"/>
                      <a:pt x="11" y="26"/>
                      <a:pt x="9" y="25"/>
                    </a:cubicBezTo>
                    <a:cubicBezTo>
                      <a:pt x="8" y="25"/>
                      <a:pt x="5" y="25"/>
                      <a:pt x="3" y="25"/>
                    </a:cubicBezTo>
                    <a:cubicBezTo>
                      <a:pt x="3" y="25"/>
                      <a:pt x="3" y="25"/>
                      <a:pt x="3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5" y="33"/>
                      <a:pt x="6" y="38"/>
                      <a:pt x="4" y="39"/>
                    </a:cubicBezTo>
                    <a:cubicBezTo>
                      <a:pt x="3" y="39"/>
                      <a:pt x="0" y="41"/>
                      <a:pt x="0" y="43"/>
                    </a:cubicBezTo>
                    <a:cubicBezTo>
                      <a:pt x="0" y="44"/>
                      <a:pt x="3" y="45"/>
                      <a:pt x="2" y="47"/>
                    </a:cubicBezTo>
                    <a:cubicBezTo>
                      <a:pt x="2" y="48"/>
                      <a:pt x="2" y="50"/>
                      <a:pt x="2" y="51"/>
                    </a:cubicBezTo>
                    <a:cubicBezTo>
                      <a:pt x="4" y="51"/>
                      <a:pt x="5" y="52"/>
                      <a:pt x="7" y="50"/>
                    </a:cubicBezTo>
                    <a:cubicBezTo>
                      <a:pt x="8" y="49"/>
                      <a:pt x="9" y="47"/>
                      <a:pt x="12" y="47"/>
                    </a:cubicBezTo>
                    <a:cubicBezTo>
                      <a:pt x="15" y="47"/>
                      <a:pt x="24" y="47"/>
                      <a:pt x="26" y="49"/>
                    </a:cubicBezTo>
                    <a:cubicBezTo>
                      <a:pt x="27" y="50"/>
                      <a:pt x="31" y="49"/>
                      <a:pt x="33" y="50"/>
                    </a:cubicBezTo>
                    <a:cubicBezTo>
                      <a:pt x="35" y="51"/>
                      <a:pt x="38" y="52"/>
                      <a:pt x="38" y="51"/>
                    </a:cubicBezTo>
                    <a:cubicBezTo>
                      <a:pt x="39" y="50"/>
                      <a:pt x="42" y="52"/>
                      <a:pt x="44" y="51"/>
                    </a:cubicBezTo>
                    <a:cubicBezTo>
                      <a:pt x="46" y="50"/>
                      <a:pt x="48" y="54"/>
                      <a:pt x="49" y="53"/>
                    </a:cubicBezTo>
                    <a:cubicBezTo>
                      <a:pt x="50" y="52"/>
                      <a:pt x="55" y="52"/>
                      <a:pt x="56" y="53"/>
                    </a:cubicBezTo>
                    <a:cubicBezTo>
                      <a:pt x="58" y="55"/>
                      <a:pt x="58" y="52"/>
                      <a:pt x="58" y="51"/>
                    </a:cubicBezTo>
                    <a:cubicBezTo>
                      <a:pt x="58" y="49"/>
                      <a:pt x="63" y="45"/>
                      <a:pt x="63" y="45"/>
                    </a:cubicBezTo>
                    <a:cubicBezTo>
                      <a:pt x="63" y="45"/>
                      <a:pt x="66" y="45"/>
                      <a:pt x="68" y="44"/>
                    </a:cubicBezTo>
                    <a:cubicBezTo>
                      <a:pt x="67" y="44"/>
                      <a:pt x="67" y="43"/>
                      <a:pt x="66" y="41"/>
                    </a:cubicBezTo>
                    <a:cubicBezTo>
                      <a:pt x="66" y="37"/>
                      <a:pt x="64" y="35"/>
                      <a:pt x="65" y="34"/>
                    </a:cubicBezTo>
                    <a:cubicBezTo>
                      <a:pt x="66" y="32"/>
                      <a:pt x="69" y="35"/>
                      <a:pt x="71" y="34"/>
                    </a:cubicBezTo>
                    <a:cubicBezTo>
                      <a:pt x="73" y="34"/>
                      <a:pt x="75" y="32"/>
                      <a:pt x="75" y="31"/>
                    </a:cubicBezTo>
                    <a:cubicBezTo>
                      <a:pt x="75" y="29"/>
                      <a:pt x="72" y="27"/>
                      <a:pt x="71" y="2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Freeform 325">
                <a:extLst>
                  <a:ext uri="{FF2B5EF4-FFF2-40B4-BE49-F238E27FC236}">
                    <a16:creationId xmlns:a16="http://schemas.microsoft.com/office/drawing/2014/main" xmlns="" id="{9C0CD8EB-80F1-D750-2422-3C2229441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504" y="1669650"/>
                <a:ext cx="171892" cy="108495"/>
              </a:xfrm>
              <a:custGeom>
                <a:avLst/>
                <a:gdLst>
                  <a:gd name="T0" fmla="*/ 138 w 142"/>
                  <a:gd name="T1" fmla="*/ 47 h 83"/>
                  <a:gd name="T2" fmla="*/ 127 w 142"/>
                  <a:gd name="T3" fmla="*/ 42 h 83"/>
                  <a:gd name="T4" fmla="*/ 121 w 142"/>
                  <a:gd name="T5" fmla="*/ 42 h 83"/>
                  <a:gd name="T6" fmla="*/ 113 w 142"/>
                  <a:gd name="T7" fmla="*/ 40 h 83"/>
                  <a:gd name="T8" fmla="*/ 105 w 142"/>
                  <a:gd name="T9" fmla="*/ 46 h 83"/>
                  <a:gd name="T10" fmla="*/ 101 w 142"/>
                  <a:gd name="T11" fmla="*/ 47 h 83"/>
                  <a:gd name="T12" fmla="*/ 94 w 142"/>
                  <a:gd name="T13" fmla="*/ 43 h 83"/>
                  <a:gd name="T14" fmla="*/ 87 w 142"/>
                  <a:gd name="T15" fmla="*/ 41 h 83"/>
                  <a:gd name="T16" fmla="*/ 83 w 142"/>
                  <a:gd name="T17" fmla="*/ 33 h 83"/>
                  <a:gd name="T18" fmla="*/ 81 w 142"/>
                  <a:gd name="T19" fmla="*/ 25 h 83"/>
                  <a:gd name="T20" fmla="*/ 75 w 142"/>
                  <a:gd name="T21" fmla="*/ 21 h 83"/>
                  <a:gd name="T22" fmla="*/ 59 w 142"/>
                  <a:gd name="T23" fmla="*/ 20 h 83"/>
                  <a:gd name="T24" fmla="*/ 48 w 142"/>
                  <a:gd name="T25" fmla="*/ 21 h 83"/>
                  <a:gd name="T26" fmla="*/ 39 w 142"/>
                  <a:gd name="T27" fmla="*/ 10 h 83"/>
                  <a:gd name="T28" fmla="*/ 36 w 142"/>
                  <a:gd name="T29" fmla="*/ 14 h 83"/>
                  <a:gd name="T30" fmla="*/ 27 w 142"/>
                  <a:gd name="T31" fmla="*/ 12 h 83"/>
                  <a:gd name="T32" fmla="*/ 26 w 142"/>
                  <a:gd name="T33" fmla="*/ 1 h 83"/>
                  <a:gd name="T34" fmla="*/ 22 w 142"/>
                  <a:gd name="T35" fmla="*/ 13 h 83"/>
                  <a:gd name="T36" fmla="*/ 21 w 142"/>
                  <a:gd name="T37" fmla="*/ 0 h 83"/>
                  <a:gd name="T38" fmla="*/ 1 w 142"/>
                  <a:gd name="T39" fmla="*/ 5 h 83"/>
                  <a:gd name="T40" fmla="*/ 0 w 142"/>
                  <a:gd name="T41" fmla="*/ 41 h 83"/>
                  <a:gd name="T42" fmla="*/ 0 w 142"/>
                  <a:gd name="T43" fmla="*/ 41 h 83"/>
                  <a:gd name="T44" fmla="*/ 5 w 142"/>
                  <a:gd name="T45" fmla="*/ 42 h 83"/>
                  <a:gd name="T46" fmla="*/ 8 w 142"/>
                  <a:gd name="T47" fmla="*/ 39 h 83"/>
                  <a:gd name="T48" fmla="*/ 14 w 142"/>
                  <a:gd name="T49" fmla="*/ 34 h 83"/>
                  <a:gd name="T50" fmla="*/ 17 w 142"/>
                  <a:gd name="T51" fmla="*/ 31 h 83"/>
                  <a:gd name="T52" fmla="*/ 20 w 142"/>
                  <a:gd name="T53" fmla="*/ 30 h 83"/>
                  <a:gd name="T54" fmla="*/ 26 w 142"/>
                  <a:gd name="T55" fmla="*/ 31 h 83"/>
                  <a:gd name="T56" fmla="*/ 32 w 142"/>
                  <a:gd name="T57" fmla="*/ 33 h 83"/>
                  <a:gd name="T58" fmla="*/ 35 w 142"/>
                  <a:gd name="T59" fmla="*/ 42 h 83"/>
                  <a:gd name="T60" fmla="*/ 47 w 142"/>
                  <a:gd name="T61" fmla="*/ 43 h 83"/>
                  <a:gd name="T62" fmla="*/ 50 w 142"/>
                  <a:gd name="T63" fmla="*/ 48 h 83"/>
                  <a:gd name="T64" fmla="*/ 54 w 142"/>
                  <a:gd name="T65" fmla="*/ 55 h 83"/>
                  <a:gd name="T66" fmla="*/ 62 w 142"/>
                  <a:gd name="T67" fmla="*/ 61 h 83"/>
                  <a:gd name="T68" fmla="*/ 71 w 142"/>
                  <a:gd name="T69" fmla="*/ 66 h 83"/>
                  <a:gd name="T70" fmla="*/ 79 w 142"/>
                  <a:gd name="T71" fmla="*/ 72 h 83"/>
                  <a:gd name="T72" fmla="*/ 86 w 142"/>
                  <a:gd name="T73" fmla="*/ 74 h 83"/>
                  <a:gd name="T74" fmla="*/ 87 w 142"/>
                  <a:gd name="T75" fmla="*/ 80 h 83"/>
                  <a:gd name="T76" fmla="*/ 88 w 142"/>
                  <a:gd name="T77" fmla="*/ 79 h 83"/>
                  <a:gd name="T78" fmla="*/ 94 w 142"/>
                  <a:gd name="T79" fmla="*/ 82 h 83"/>
                  <a:gd name="T80" fmla="*/ 98 w 142"/>
                  <a:gd name="T81" fmla="*/ 83 h 83"/>
                  <a:gd name="T82" fmla="*/ 101 w 142"/>
                  <a:gd name="T83" fmla="*/ 75 h 83"/>
                  <a:gd name="T84" fmla="*/ 100 w 142"/>
                  <a:gd name="T85" fmla="*/ 68 h 83"/>
                  <a:gd name="T86" fmla="*/ 95 w 142"/>
                  <a:gd name="T87" fmla="*/ 61 h 83"/>
                  <a:gd name="T88" fmla="*/ 103 w 142"/>
                  <a:gd name="T89" fmla="*/ 59 h 83"/>
                  <a:gd name="T90" fmla="*/ 105 w 142"/>
                  <a:gd name="T91" fmla="*/ 54 h 83"/>
                  <a:gd name="T92" fmla="*/ 109 w 142"/>
                  <a:gd name="T93" fmla="*/ 50 h 83"/>
                  <a:gd name="T94" fmla="*/ 115 w 142"/>
                  <a:gd name="T95" fmla="*/ 48 h 83"/>
                  <a:gd name="T96" fmla="*/ 121 w 142"/>
                  <a:gd name="T97" fmla="*/ 47 h 83"/>
                  <a:gd name="T98" fmla="*/ 118 w 142"/>
                  <a:gd name="T99" fmla="*/ 54 h 83"/>
                  <a:gd name="T100" fmla="*/ 127 w 142"/>
                  <a:gd name="T101" fmla="*/ 52 h 83"/>
                  <a:gd name="T102" fmla="*/ 135 w 142"/>
                  <a:gd name="T103" fmla="*/ 51 h 83"/>
                  <a:gd name="T104" fmla="*/ 138 w 142"/>
                  <a:gd name="T105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2" h="83">
                    <a:moveTo>
                      <a:pt x="138" y="47"/>
                    </a:moveTo>
                    <a:cubicBezTo>
                      <a:pt x="134" y="44"/>
                      <a:pt x="128" y="40"/>
                      <a:pt x="127" y="42"/>
                    </a:cubicBezTo>
                    <a:cubicBezTo>
                      <a:pt x="127" y="44"/>
                      <a:pt x="122" y="44"/>
                      <a:pt x="121" y="42"/>
                    </a:cubicBezTo>
                    <a:cubicBezTo>
                      <a:pt x="119" y="40"/>
                      <a:pt x="118" y="38"/>
                      <a:pt x="113" y="40"/>
                    </a:cubicBezTo>
                    <a:cubicBezTo>
                      <a:pt x="108" y="42"/>
                      <a:pt x="105" y="44"/>
                      <a:pt x="105" y="46"/>
                    </a:cubicBezTo>
                    <a:cubicBezTo>
                      <a:pt x="105" y="48"/>
                      <a:pt x="101" y="50"/>
                      <a:pt x="101" y="47"/>
                    </a:cubicBezTo>
                    <a:cubicBezTo>
                      <a:pt x="101" y="45"/>
                      <a:pt x="97" y="44"/>
                      <a:pt x="94" y="43"/>
                    </a:cubicBezTo>
                    <a:cubicBezTo>
                      <a:pt x="92" y="43"/>
                      <a:pt x="88" y="44"/>
                      <a:pt x="87" y="41"/>
                    </a:cubicBezTo>
                    <a:cubicBezTo>
                      <a:pt x="87" y="39"/>
                      <a:pt x="83" y="36"/>
                      <a:pt x="83" y="33"/>
                    </a:cubicBezTo>
                    <a:cubicBezTo>
                      <a:pt x="83" y="30"/>
                      <a:pt x="84" y="26"/>
                      <a:pt x="81" y="25"/>
                    </a:cubicBezTo>
                    <a:cubicBezTo>
                      <a:pt x="79" y="25"/>
                      <a:pt x="77" y="21"/>
                      <a:pt x="75" y="21"/>
                    </a:cubicBezTo>
                    <a:cubicBezTo>
                      <a:pt x="73" y="21"/>
                      <a:pt x="60" y="21"/>
                      <a:pt x="59" y="20"/>
                    </a:cubicBezTo>
                    <a:cubicBezTo>
                      <a:pt x="57" y="19"/>
                      <a:pt x="49" y="23"/>
                      <a:pt x="48" y="21"/>
                    </a:cubicBezTo>
                    <a:cubicBezTo>
                      <a:pt x="48" y="19"/>
                      <a:pt x="42" y="13"/>
                      <a:pt x="39" y="10"/>
                    </a:cubicBezTo>
                    <a:cubicBezTo>
                      <a:pt x="38" y="12"/>
                      <a:pt x="38" y="13"/>
                      <a:pt x="36" y="14"/>
                    </a:cubicBezTo>
                    <a:cubicBezTo>
                      <a:pt x="30" y="18"/>
                      <a:pt x="25" y="17"/>
                      <a:pt x="27" y="12"/>
                    </a:cubicBezTo>
                    <a:cubicBezTo>
                      <a:pt x="28" y="7"/>
                      <a:pt x="29" y="1"/>
                      <a:pt x="26" y="1"/>
                    </a:cubicBezTo>
                    <a:cubicBezTo>
                      <a:pt x="23" y="1"/>
                      <a:pt x="25" y="12"/>
                      <a:pt x="22" y="13"/>
                    </a:cubicBezTo>
                    <a:cubicBezTo>
                      <a:pt x="20" y="13"/>
                      <a:pt x="19" y="5"/>
                      <a:pt x="21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2"/>
                      <a:pt x="4" y="42"/>
                      <a:pt x="5" y="42"/>
                    </a:cubicBezTo>
                    <a:cubicBezTo>
                      <a:pt x="8" y="43"/>
                      <a:pt x="8" y="40"/>
                      <a:pt x="8" y="39"/>
                    </a:cubicBezTo>
                    <a:cubicBezTo>
                      <a:pt x="8" y="37"/>
                      <a:pt x="12" y="34"/>
                      <a:pt x="14" y="34"/>
                    </a:cubicBezTo>
                    <a:cubicBezTo>
                      <a:pt x="16" y="35"/>
                      <a:pt x="16" y="31"/>
                      <a:pt x="17" y="31"/>
                    </a:cubicBezTo>
                    <a:cubicBezTo>
                      <a:pt x="18" y="31"/>
                      <a:pt x="19" y="31"/>
                      <a:pt x="20" y="30"/>
                    </a:cubicBezTo>
                    <a:cubicBezTo>
                      <a:pt x="21" y="28"/>
                      <a:pt x="25" y="30"/>
                      <a:pt x="26" y="31"/>
                    </a:cubicBezTo>
                    <a:cubicBezTo>
                      <a:pt x="27" y="32"/>
                      <a:pt x="30" y="33"/>
                      <a:pt x="32" y="33"/>
                    </a:cubicBezTo>
                    <a:cubicBezTo>
                      <a:pt x="34" y="34"/>
                      <a:pt x="35" y="40"/>
                      <a:pt x="35" y="42"/>
                    </a:cubicBezTo>
                    <a:cubicBezTo>
                      <a:pt x="35" y="43"/>
                      <a:pt x="45" y="43"/>
                      <a:pt x="47" y="43"/>
                    </a:cubicBezTo>
                    <a:cubicBezTo>
                      <a:pt x="48" y="43"/>
                      <a:pt x="48" y="46"/>
                      <a:pt x="50" y="48"/>
                    </a:cubicBezTo>
                    <a:cubicBezTo>
                      <a:pt x="52" y="51"/>
                      <a:pt x="53" y="53"/>
                      <a:pt x="54" y="55"/>
                    </a:cubicBezTo>
                    <a:cubicBezTo>
                      <a:pt x="54" y="57"/>
                      <a:pt x="60" y="59"/>
                      <a:pt x="62" y="61"/>
                    </a:cubicBezTo>
                    <a:cubicBezTo>
                      <a:pt x="63" y="63"/>
                      <a:pt x="68" y="65"/>
                      <a:pt x="71" y="66"/>
                    </a:cubicBezTo>
                    <a:cubicBezTo>
                      <a:pt x="74" y="68"/>
                      <a:pt x="77" y="72"/>
                      <a:pt x="79" y="72"/>
                    </a:cubicBezTo>
                    <a:cubicBezTo>
                      <a:pt x="81" y="72"/>
                      <a:pt x="86" y="74"/>
                      <a:pt x="86" y="74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8" y="80"/>
                      <a:pt x="88" y="79"/>
                    </a:cubicBezTo>
                    <a:cubicBezTo>
                      <a:pt x="91" y="79"/>
                      <a:pt x="92" y="82"/>
                      <a:pt x="94" y="82"/>
                    </a:cubicBezTo>
                    <a:cubicBezTo>
                      <a:pt x="95" y="82"/>
                      <a:pt x="97" y="82"/>
                      <a:pt x="98" y="83"/>
                    </a:cubicBezTo>
                    <a:cubicBezTo>
                      <a:pt x="98" y="79"/>
                      <a:pt x="99" y="76"/>
                      <a:pt x="101" y="75"/>
                    </a:cubicBezTo>
                    <a:cubicBezTo>
                      <a:pt x="103" y="73"/>
                      <a:pt x="100" y="70"/>
                      <a:pt x="100" y="68"/>
                    </a:cubicBezTo>
                    <a:cubicBezTo>
                      <a:pt x="100" y="65"/>
                      <a:pt x="95" y="64"/>
                      <a:pt x="95" y="61"/>
                    </a:cubicBezTo>
                    <a:cubicBezTo>
                      <a:pt x="96" y="59"/>
                      <a:pt x="100" y="60"/>
                      <a:pt x="103" y="59"/>
                    </a:cubicBezTo>
                    <a:cubicBezTo>
                      <a:pt x="105" y="58"/>
                      <a:pt x="103" y="54"/>
                      <a:pt x="105" y="54"/>
                    </a:cubicBezTo>
                    <a:cubicBezTo>
                      <a:pt x="107" y="54"/>
                      <a:pt x="108" y="52"/>
                      <a:pt x="109" y="50"/>
                    </a:cubicBezTo>
                    <a:cubicBezTo>
                      <a:pt x="110" y="48"/>
                      <a:pt x="113" y="50"/>
                      <a:pt x="115" y="48"/>
                    </a:cubicBezTo>
                    <a:cubicBezTo>
                      <a:pt x="117" y="47"/>
                      <a:pt x="120" y="46"/>
                      <a:pt x="121" y="47"/>
                    </a:cubicBezTo>
                    <a:cubicBezTo>
                      <a:pt x="121" y="48"/>
                      <a:pt x="119" y="52"/>
                      <a:pt x="118" y="54"/>
                    </a:cubicBezTo>
                    <a:cubicBezTo>
                      <a:pt x="121" y="54"/>
                      <a:pt x="126" y="53"/>
                      <a:pt x="127" y="52"/>
                    </a:cubicBezTo>
                    <a:cubicBezTo>
                      <a:pt x="128" y="51"/>
                      <a:pt x="133" y="54"/>
                      <a:pt x="135" y="51"/>
                    </a:cubicBezTo>
                    <a:cubicBezTo>
                      <a:pt x="136" y="48"/>
                      <a:pt x="142" y="50"/>
                      <a:pt x="138" y="4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Freeform 327">
                <a:extLst>
                  <a:ext uri="{FF2B5EF4-FFF2-40B4-BE49-F238E27FC236}">
                    <a16:creationId xmlns:a16="http://schemas.microsoft.com/office/drawing/2014/main" xmlns="" id="{52F79457-0EDE-5323-4133-7F22663D3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0084" y="1403646"/>
                <a:ext cx="32326" cy="13217"/>
              </a:xfrm>
              <a:custGeom>
                <a:avLst/>
                <a:gdLst>
                  <a:gd name="T0" fmla="*/ 12 w 27"/>
                  <a:gd name="T1" fmla="*/ 1 h 10"/>
                  <a:gd name="T2" fmla="*/ 2 w 27"/>
                  <a:gd name="T3" fmla="*/ 4 h 10"/>
                  <a:gd name="T4" fmla="*/ 17 w 27"/>
                  <a:gd name="T5" fmla="*/ 7 h 10"/>
                  <a:gd name="T6" fmla="*/ 27 w 27"/>
                  <a:gd name="T7" fmla="*/ 6 h 10"/>
                  <a:gd name="T8" fmla="*/ 12 w 2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12" y="1"/>
                    </a:moveTo>
                    <a:cubicBezTo>
                      <a:pt x="10" y="2"/>
                      <a:pt x="0" y="1"/>
                      <a:pt x="2" y="4"/>
                    </a:cubicBezTo>
                    <a:cubicBezTo>
                      <a:pt x="4" y="6"/>
                      <a:pt x="13" y="5"/>
                      <a:pt x="17" y="7"/>
                    </a:cubicBezTo>
                    <a:cubicBezTo>
                      <a:pt x="21" y="10"/>
                      <a:pt x="27" y="8"/>
                      <a:pt x="27" y="6"/>
                    </a:cubicBezTo>
                    <a:cubicBezTo>
                      <a:pt x="27" y="4"/>
                      <a:pt x="14" y="0"/>
                      <a:pt x="1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Freeform 328">
                <a:extLst>
                  <a:ext uri="{FF2B5EF4-FFF2-40B4-BE49-F238E27FC236}">
                    <a16:creationId xmlns:a16="http://schemas.microsoft.com/office/drawing/2014/main" xmlns="" id="{DFE2701D-EF93-C505-4EF0-7979BEE66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48872" y="1671303"/>
                <a:ext cx="167274" cy="179539"/>
              </a:xfrm>
              <a:custGeom>
                <a:avLst/>
                <a:gdLst>
                  <a:gd name="T0" fmla="*/ 122 w 138"/>
                  <a:gd name="T1" fmla="*/ 17 h 138"/>
                  <a:gd name="T2" fmla="*/ 100 w 138"/>
                  <a:gd name="T3" fmla="*/ 6 h 138"/>
                  <a:gd name="T4" fmla="*/ 97 w 138"/>
                  <a:gd name="T5" fmla="*/ 22 h 138"/>
                  <a:gd name="T6" fmla="*/ 87 w 138"/>
                  <a:gd name="T7" fmla="*/ 29 h 138"/>
                  <a:gd name="T8" fmla="*/ 85 w 138"/>
                  <a:gd name="T9" fmla="*/ 40 h 138"/>
                  <a:gd name="T10" fmla="*/ 94 w 138"/>
                  <a:gd name="T11" fmla="*/ 38 h 138"/>
                  <a:gd name="T12" fmla="*/ 96 w 138"/>
                  <a:gd name="T13" fmla="*/ 31 h 138"/>
                  <a:gd name="T14" fmla="*/ 113 w 138"/>
                  <a:gd name="T15" fmla="*/ 32 h 138"/>
                  <a:gd name="T16" fmla="*/ 129 w 138"/>
                  <a:gd name="T17" fmla="*/ 23 h 138"/>
                  <a:gd name="T18" fmla="*/ 130 w 138"/>
                  <a:gd name="T19" fmla="*/ 15 h 138"/>
                  <a:gd name="T20" fmla="*/ 85 w 138"/>
                  <a:gd name="T21" fmla="*/ 58 h 138"/>
                  <a:gd name="T22" fmla="*/ 76 w 138"/>
                  <a:gd name="T23" fmla="*/ 77 h 138"/>
                  <a:gd name="T24" fmla="*/ 64 w 138"/>
                  <a:gd name="T25" fmla="*/ 80 h 138"/>
                  <a:gd name="T26" fmla="*/ 53 w 138"/>
                  <a:gd name="T27" fmla="*/ 94 h 138"/>
                  <a:gd name="T28" fmla="*/ 38 w 138"/>
                  <a:gd name="T29" fmla="*/ 97 h 138"/>
                  <a:gd name="T30" fmla="*/ 14 w 138"/>
                  <a:gd name="T31" fmla="*/ 107 h 138"/>
                  <a:gd name="T32" fmla="*/ 22 w 138"/>
                  <a:gd name="T33" fmla="*/ 110 h 138"/>
                  <a:gd name="T34" fmla="*/ 46 w 138"/>
                  <a:gd name="T35" fmla="*/ 112 h 138"/>
                  <a:gd name="T36" fmla="*/ 58 w 138"/>
                  <a:gd name="T37" fmla="*/ 106 h 138"/>
                  <a:gd name="T38" fmla="*/ 71 w 138"/>
                  <a:gd name="T39" fmla="*/ 104 h 138"/>
                  <a:gd name="T40" fmla="*/ 82 w 138"/>
                  <a:gd name="T41" fmla="*/ 100 h 138"/>
                  <a:gd name="T42" fmla="*/ 91 w 138"/>
                  <a:gd name="T43" fmla="*/ 87 h 138"/>
                  <a:gd name="T44" fmla="*/ 101 w 138"/>
                  <a:gd name="T45" fmla="*/ 66 h 138"/>
                  <a:gd name="T46" fmla="*/ 87 w 138"/>
                  <a:gd name="T47" fmla="*/ 47 h 138"/>
                  <a:gd name="T48" fmla="*/ 27 w 138"/>
                  <a:gd name="T49" fmla="*/ 111 h 138"/>
                  <a:gd name="T50" fmla="*/ 30 w 138"/>
                  <a:gd name="T51" fmla="*/ 120 h 138"/>
                  <a:gd name="T52" fmla="*/ 42 w 138"/>
                  <a:gd name="T53" fmla="*/ 110 h 138"/>
                  <a:gd name="T54" fmla="*/ 18 w 138"/>
                  <a:gd name="T55" fmla="*/ 119 h 138"/>
                  <a:gd name="T56" fmla="*/ 5 w 138"/>
                  <a:gd name="T57" fmla="*/ 116 h 138"/>
                  <a:gd name="T58" fmla="*/ 6 w 138"/>
                  <a:gd name="T59" fmla="*/ 119 h 138"/>
                  <a:gd name="T60" fmla="*/ 11 w 138"/>
                  <a:gd name="T61" fmla="*/ 137 h 138"/>
                  <a:gd name="T62" fmla="*/ 18 w 138"/>
                  <a:gd name="T63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8">
                    <a:moveTo>
                      <a:pt x="130" y="15"/>
                    </a:moveTo>
                    <a:cubicBezTo>
                      <a:pt x="129" y="13"/>
                      <a:pt x="126" y="16"/>
                      <a:pt x="122" y="17"/>
                    </a:cubicBezTo>
                    <a:cubicBezTo>
                      <a:pt x="119" y="17"/>
                      <a:pt x="108" y="8"/>
                      <a:pt x="105" y="4"/>
                    </a:cubicBezTo>
                    <a:cubicBezTo>
                      <a:pt x="102" y="0"/>
                      <a:pt x="97" y="3"/>
                      <a:pt x="100" y="6"/>
                    </a:cubicBezTo>
                    <a:cubicBezTo>
                      <a:pt x="102" y="9"/>
                      <a:pt x="99" y="10"/>
                      <a:pt x="99" y="15"/>
                    </a:cubicBezTo>
                    <a:cubicBezTo>
                      <a:pt x="99" y="19"/>
                      <a:pt x="96" y="19"/>
                      <a:pt x="97" y="22"/>
                    </a:cubicBezTo>
                    <a:cubicBezTo>
                      <a:pt x="97" y="25"/>
                      <a:pt x="93" y="24"/>
                      <a:pt x="90" y="25"/>
                    </a:cubicBezTo>
                    <a:cubicBezTo>
                      <a:pt x="87" y="25"/>
                      <a:pt x="90" y="28"/>
                      <a:pt x="87" y="29"/>
                    </a:cubicBezTo>
                    <a:cubicBezTo>
                      <a:pt x="84" y="31"/>
                      <a:pt x="84" y="33"/>
                      <a:pt x="85" y="34"/>
                    </a:cubicBezTo>
                    <a:cubicBezTo>
                      <a:pt x="87" y="35"/>
                      <a:pt x="86" y="38"/>
                      <a:pt x="85" y="40"/>
                    </a:cubicBezTo>
                    <a:cubicBezTo>
                      <a:pt x="85" y="42"/>
                      <a:pt x="88" y="41"/>
                      <a:pt x="90" y="39"/>
                    </a:cubicBezTo>
                    <a:cubicBezTo>
                      <a:pt x="91" y="36"/>
                      <a:pt x="93" y="40"/>
                      <a:pt x="94" y="38"/>
                    </a:cubicBezTo>
                    <a:cubicBezTo>
                      <a:pt x="94" y="35"/>
                      <a:pt x="89" y="34"/>
                      <a:pt x="89" y="32"/>
                    </a:cubicBezTo>
                    <a:cubicBezTo>
                      <a:pt x="89" y="29"/>
                      <a:pt x="93" y="32"/>
                      <a:pt x="96" y="31"/>
                    </a:cubicBezTo>
                    <a:cubicBezTo>
                      <a:pt x="99" y="30"/>
                      <a:pt x="104" y="31"/>
                      <a:pt x="108" y="34"/>
                    </a:cubicBezTo>
                    <a:cubicBezTo>
                      <a:pt x="111" y="37"/>
                      <a:pt x="112" y="36"/>
                      <a:pt x="113" y="32"/>
                    </a:cubicBezTo>
                    <a:cubicBezTo>
                      <a:pt x="114" y="28"/>
                      <a:pt x="119" y="26"/>
                      <a:pt x="125" y="26"/>
                    </a:cubicBezTo>
                    <a:cubicBezTo>
                      <a:pt x="130" y="26"/>
                      <a:pt x="131" y="24"/>
                      <a:pt x="129" y="23"/>
                    </a:cubicBezTo>
                    <a:cubicBezTo>
                      <a:pt x="127" y="21"/>
                      <a:pt x="138" y="15"/>
                      <a:pt x="138" y="13"/>
                    </a:cubicBezTo>
                    <a:cubicBezTo>
                      <a:pt x="138" y="11"/>
                      <a:pt x="132" y="17"/>
                      <a:pt x="130" y="15"/>
                    </a:cubicBezTo>
                    <a:close/>
                    <a:moveTo>
                      <a:pt x="87" y="47"/>
                    </a:moveTo>
                    <a:cubicBezTo>
                      <a:pt x="84" y="49"/>
                      <a:pt x="83" y="56"/>
                      <a:pt x="85" y="58"/>
                    </a:cubicBezTo>
                    <a:cubicBezTo>
                      <a:pt x="88" y="60"/>
                      <a:pt x="81" y="64"/>
                      <a:pt x="81" y="69"/>
                    </a:cubicBezTo>
                    <a:cubicBezTo>
                      <a:pt x="81" y="73"/>
                      <a:pt x="77" y="73"/>
                      <a:pt x="76" y="77"/>
                    </a:cubicBezTo>
                    <a:cubicBezTo>
                      <a:pt x="76" y="80"/>
                      <a:pt x="73" y="79"/>
                      <a:pt x="69" y="82"/>
                    </a:cubicBezTo>
                    <a:cubicBezTo>
                      <a:pt x="65" y="85"/>
                      <a:pt x="63" y="82"/>
                      <a:pt x="64" y="80"/>
                    </a:cubicBezTo>
                    <a:cubicBezTo>
                      <a:pt x="65" y="78"/>
                      <a:pt x="57" y="81"/>
                      <a:pt x="58" y="86"/>
                    </a:cubicBezTo>
                    <a:cubicBezTo>
                      <a:pt x="58" y="91"/>
                      <a:pt x="51" y="92"/>
                      <a:pt x="53" y="94"/>
                    </a:cubicBezTo>
                    <a:cubicBezTo>
                      <a:pt x="54" y="97"/>
                      <a:pt x="47" y="98"/>
                      <a:pt x="48" y="96"/>
                    </a:cubicBezTo>
                    <a:cubicBezTo>
                      <a:pt x="48" y="94"/>
                      <a:pt x="43" y="95"/>
                      <a:pt x="38" y="97"/>
                    </a:cubicBezTo>
                    <a:cubicBezTo>
                      <a:pt x="32" y="99"/>
                      <a:pt x="29" y="95"/>
                      <a:pt x="26" y="98"/>
                    </a:cubicBezTo>
                    <a:cubicBezTo>
                      <a:pt x="23" y="101"/>
                      <a:pt x="18" y="106"/>
                      <a:pt x="14" y="107"/>
                    </a:cubicBezTo>
                    <a:cubicBezTo>
                      <a:pt x="10" y="108"/>
                      <a:pt x="12" y="113"/>
                      <a:pt x="14" y="112"/>
                    </a:cubicBezTo>
                    <a:cubicBezTo>
                      <a:pt x="17" y="110"/>
                      <a:pt x="21" y="112"/>
                      <a:pt x="22" y="110"/>
                    </a:cubicBezTo>
                    <a:cubicBezTo>
                      <a:pt x="24" y="108"/>
                      <a:pt x="36" y="105"/>
                      <a:pt x="43" y="105"/>
                    </a:cubicBezTo>
                    <a:cubicBezTo>
                      <a:pt x="50" y="104"/>
                      <a:pt x="46" y="108"/>
                      <a:pt x="46" y="112"/>
                    </a:cubicBezTo>
                    <a:cubicBezTo>
                      <a:pt x="46" y="116"/>
                      <a:pt x="52" y="115"/>
                      <a:pt x="56" y="111"/>
                    </a:cubicBezTo>
                    <a:cubicBezTo>
                      <a:pt x="59" y="108"/>
                      <a:pt x="61" y="108"/>
                      <a:pt x="58" y="106"/>
                    </a:cubicBezTo>
                    <a:cubicBezTo>
                      <a:pt x="56" y="104"/>
                      <a:pt x="59" y="102"/>
                      <a:pt x="61" y="105"/>
                    </a:cubicBezTo>
                    <a:cubicBezTo>
                      <a:pt x="63" y="108"/>
                      <a:pt x="69" y="108"/>
                      <a:pt x="71" y="104"/>
                    </a:cubicBezTo>
                    <a:cubicBezTo>
                      <a:pt x="73" y="100"/>
                      <a:pt x="74" y="105"/>
                      <a:pt x="77" y="104"/>
                    </a:cubicBezTo>
                    <a:cubicBezTo>
                      <a:pt x="80" y="104"/>
                      <a:pt x="81" y="97"/>
                      <a:pt x="82" y="100"/>
                    </a:cubicBezTo>
                    <a:cubicBezTo>
                      <a:pt x="82" y="102"/>
                      <a:pt x="86" y="102"/>
                      <a:pt x="89" y="99"/>
                    </a:cubicBezTo>
                    <a:cubicBezTo>
                      <a:pt x="92" y="95"/>
                      <a:pt x="90" y="90"/>
                      <a:pt x="91" y="87"/>
                    </a:cubicBezTo>
                    <a:cubicBezTo>
                      <a:pt x="93" y="84"/>
                      <a:pt x="95" y="78"/>
                      <a:pt x="93" y="75"/>
                    </a:cubicBezTo>
                    <a:cubicBezTo>
                      <a:pt x="91" y="71"/>
                      <a:pt x="98" y="69"/>
                      <a:pt x="101" y="66"/>
                    </a:cubicBezTo>
                    <a:cubicBezTo>
                      <a:pt x="104" y="63"/>
                      <a:pt x="97" y="49"/>
                      <a:pt x="97" y="45"/>
                    </a:cubicBezTo>
                    <a:cubicBezTo>
                      <a:pt x="97" y="40"/>
                      <a:pt x="89" y="46"/>
                      <a:pt x="87" y="47"/>
                    </a:cubicBezTo>
                    <a:close/>
                    <a:moveTo>
                      <a:pt x="34" y="109"/>
                    </a:moveTo>
                    <a:cubicBezTo>
                      <a:pt x="33" y="112"/>
                      <a:pt x="31" y="111"/>
                      <a:pt x="27" y="111"/>
                    </a:cubicBezTo>
                    <a:cubicBezTo>
                      <a:pt x="23" y="112"/>
                      <a:pt x="23" y="121"/>
                      <a:pt x="26" y="122"/>
                    </a:cubicBezTo>
                    <a:cubicBezTo>
                      <a:pt x="28" y="123"/>
                      <a:pt x="29" y="123"/>
                      <a:pt x="30" y="120"/>
                    </a:cubicBezTo>
                    <a:cubicBezTo>
                      <a:pt x="31" y="117"/>
                      <a:pt x="35" y="116"/>
                      <a:pt x="37" y="117"/>
                    </a:cubicBezTo>
                    <a:cubicBezTo>
                      <a:pt x="39" y="119"/>
                      <a:pt x="42" y="114"/>
                      <a:pt x="42" y="110"/>
                    </a:cubicBezTo>
                    <a:cubicBezTo>
                      <a:pt x="42" y="107"/>
                      <a:pt x="35" y="107"/>
                      <a:pt x="34" y="109"/>
                    </a:cubicBezTo>
                    <a:close/>
                    <a:moveTo>
                      <a:pt x="18" y="119"/>
                    </a:moveTo>
                    <a:cubicBezTo>
                      <a:pt x="18" y="116"/>
                      <a:pt x="13" y="117"/>
                      <a:pt x="12" y="114"/>
                    </a:cubicBezTo>
                    <a:cubicBezTo>
                      <a:pt x="12" y="112"/>
                      <a:pt x="9" y="114"/>
                      <a:pt x="5" y="116"/>
                    </a:cubicBezTo>
                    <a:cubicBezTo>
                      <a:pt x="2" y="119"/>
                      <a:pt x="0" y="119"/>
                      <a:pt x="2" y="122"/>
                    </a:cubicBezTo>
                    <a:cubicBezTo>
                      <a:pt x="3" y="124"/>
                      <a:pt x="5" y="122"/>
                      <a:pt x="6" y="119"/>
                    </a:cubicBezTo>
                    <a:cubicBezTo>
                      <a:pt x="7" y="117"/>
                      <a:pt x="10" y="123"/>
                      <a:pt x="8" y="128"/>
                    </a:cubicBezTo>
                    <a:cubicBezTo>
                      <a:pt x="5" y="132"/>
                      <a:pt x="8" y="138"/>
                      <a:pt x="11" y="137"/>
                    </a:cubicBezTo>
                    <a:cubicBezTo>
                      <a:pt x="13" y="137"/>
                      <a:pt x="16" y="128"/>
                      <a:pt x="20" y="124"/>
                    </a:cubicBezTo>
                    <a:cubicBezTo>
                      <a:pt x="23" y="119"/>
                      <a:pt x="18" y="121"/>
                      <a:pt x="18" y="1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7" name="Freeform 329">
                <a:extLst>
                  <a:ext uri="{FF2B5EF4-FFF2-40B4-BE49-F238E27FC236}">
                    <a16:creationId xmlns:a16="http://schemas.microsoft.com/office/drawing/2014/main" xmlns="" id="{F750E806-5B54-4097-CE98-7DE7E1DF6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781481" y="1561706"/>
                <a:ext cx="585973" cy="436731"/>
              </a:xfrm>
              <a:custGeom>
                <a:avLst/>
                <a:gdLst>
                  <a:gd name="T0" fmla="*/ 459 w 483"/>
                  <a:gd name="T1" fmla="*/ 63 h 335"/>
                  <a:gd name="T2" fmla="*/ 435 w 483"/>
                  <a:gd name="T3" fmla="*/ 45 h 335"/>
                  <a:gd name="T4" fmla="*/ 416 w 483"/>
                  <a:gd name="T5" fmla="*/ 19 h 335"/>
                  <a:gd name="T6" fmla="*/ 388 w 483"/>
                  <a:gd name="T7" fmla="*/ 1 h 335"/>
                  <a:gd name="T8" fmla="*/ 369 w 483"/>
                  <a:gd name="T9" fmla="*/ 15 h 335"/>
                  <a:gd name="T10" fmla="*/ 353 w 483"/>
                  <a:gd name="T11" fmla="*/ 39 h 335"/>
                  <a:gd name="T12" fmla="*/ 329 w 483"/>
                  <a:gd name="T13" fmla="*/ 52 h 335"/>
                  <a:gd name="T14" fmla="*/ 344 w 483"/>
                  <a:gd name="T15" fmla="*/ 62 h 335"/>
                  <a:gd name="T16" fmla="*/ 343 w 483"/>
                  <a:gd name="T17" fmla="*/ 75 h 335"/>
                  <a:gd name="T18" fmla="*/ 301 w 483"/>
                  <a:gd name="T19" fmla="*/ 91 h 335"/>
                  <a:gd name="T20" fmla="*/ 271 w 483"/>
                  <a:gd name="T21" fmla="*/ 116 h 335"/>
                  <a:gd name="T22" fmla="*/ 224 w 483"/>
                  <a:gd name="T23" fmla="*/ 119 h 335"/>
                  <a:gd name="T24" fmla="*/ 172 w 483"/>
                  <a:gd name="T25" fmla="*/ 112 h 335"/>
                  <a:gd name="T26" fmla="*/ 150 w 483"/>
                  <a:gd name="T27" fmla="*/ 90 h 335"/>
                  <a:gd name="T28" fmla="*/ 129 w 483"/>
                  <a:gd name="T29" fmla="*/ 64 h 335"/>
                  <a:gd name="T30" fmla="*/ 109 w 483"/>
                  <a:gd name="T31" fmla="*/ 47 h 335"/>
                  <a:gd name="T32" fmla="*/ 98 w 483"/>
                  <a:gd name="T33" fmla="*/ 54 h 335"/>
                  <a:gd name="T34" fmla="*/ 79 w 483"/>
                  <a:gd name="T35" fmla="*/ 69 h 335"/>
                  <a:gd name="T36" fmla="*/ 63 w 483"/>
                  <a:gd name="T37" fmla="*/ 87 h 335"/>
                  <a:gd name="T38" fmla="*/ 55 w 483"/>
                  <a:gd name="T39" fmla="*/ 107 h 335"/>
                  <a:gd name="T40" fmla="*/ 37 w 483"/>
                  <a:gd name="T41" fmla="*/ 126 h 335"/>
                  <a:gd name="T42" fmla="*/ 14 w 483"/>
                  <a:gd name="T43" fmla="*/ 133 h 335"/>
                  <a:gd name="T44" fmla="*/ 0 w 483"/>
                  <a:gd name="T45" fmla="*/ 143 h 335"/>
                  <a:gd name="T46" fmla="*/ 10 w 483"/>
                  <a:gd name="T47" fmla="*/ 166 h 335"/>
                  <a:gd name="T48" fmla="*/ 28 w 483"/>
                  <a:gd name="T49" fmla="*/ 182 h 335"/>
                  <a:gd name="T50" fmla="*/ 42 w 483"/>
                  <a:gd name="T51" fmla="*/ 177 h 335"/>
                  <a:gd name="T52" fmla="*/ 40 w 483"/>
                  <a:gd name="T53" fmla="*/ 197 h 335"/>
                  <a:gd name="T54" fmla="*/ 40 w 483"/>
                  <a:gd name="T55" fmla="*/ 217 h 335"/>
                  <a:gd name="T56" fmla="*/ 55 w 483"/>
                  <a:gd name="T57" fmla="*/ 230 h 335"/>
                  <a:gd name="T58" fmla="*/ 98 w 483"/>
                  <a:gd name="T59" fmla="*/ 248 h 335"/>
                  <a:gd name="T60" fmla="*/ 116 w 483"/>
                  <a:gd name="T61" fmla="*/ 252 h 335"/>
                  <a:gd name="T62" fmla="*/ 130 w 483"/>
                  <a:gd name="T63" fmla="*/ 248 h 335"/>
                  <a:gd name="T64" fmla="*/ 149 w 483"/>
                  <a:gd name="T65" fmla="*/ 243 h 335"/>
                  <a:gd name="T66" fmla="*/ 173 w 483"/>
                  <a:gd name="T67" fmla="*/ 243 h 335"/>
                  <a:gd name="T68" fmla="*/ 186 w 483"/>
                  <a:gd name="T69" fmla="*/ 252 h 335"/>
                  <a:gd name="T70" fmla="*/ 182 w 483"/>
                  <a:gd name="T71" fmla="*/ 282 h 335"/>
                  <a:gd name="T72" fmla="*/ 195 w 483"/>
                  <a:gd name="T73" fmla="*/ 299 h 335"/>
                  <a:gd name="T74" fmla="*/ 212 w 483"/>
                  <a:gd name="T75" fmla="*/ 307 h 335"/>
                  <a:gd name="T76" fmla="*/ 225 w 483"/>
                  <a:gd name="T77" fmla="*/ 294 h 335"/>
                  <a:gd name="T78" fmla="*/ 251 w 483"/>
                  <a:gd name="T79" fmla="*/ 293 h 335"/>
                  <a:gd name="T80" fmla="*/ 267 w 483"/>
                  <a:gd name="T81" fmla="*/ 303 h 335"/>
                  <a:gd name="T82" fmla="*/ 280 w 483"/>
                  <a:gd name="T83" fmla="*/ 314 h 335"/>
                  <a:gd name="T84" fmla="*/ 317 w 483"/>
                  <a:gd name="T85" fmla="*/ 295 h 335"/>
                  <a:gd name="T86" fmla="*/ 345 w 483"/>
                  <a:gd name="T87" fmla="*/ 280 h 335"/>
                  <a:gd name="T88" fmla="*/ 359 w 483"/>
                  <a:gd name="T89" fmla="*/ 263 h 335"/>
                  <a:gd name="T90" fmla="*/ 373 w 483"/>
                  <a:gd name="T91" fmla="*/ 246 h 335"/>
                  <a:gd name="T92" fmla="*/ 376 w 483"/>
                  <a:gd name="T93" fmla="*/ 231 h 335"/>
                  <a:gd name="T94" fmla="*/ 372 w 483"/>
                  <a:gd name="T95" fmla="*/ 219 h 335"/>
                  <a:gd name="T96" fmla="*/ 370 w 483"/>
                  <a:gd name="T97" fmla="*/ 207 h 335"/>
                  <a:gd name="T98" fmla="*/ 360 w 483"/>
                  <a:gd name="T99" fmla="*/ 180 h 335"/>
                  <a:gd name="T100" fmla="*/ 382 w 483"/>
                  <a:gd name="T101" fmla="*/ 168 h 335"/>
                  <a:gd name="T102" fmla="*/ 354 w 483"/>
                  <a:gd name="T103" fmla="*/ 160 h 335"/>
                  <a:gd name="T104" fmla="*/ 365 w 483"/>
                  <a:gd name="T105" fmla="*/ 137 h 335"/>
                  <a:gd name="T106" fmla="*/ 378 w 483"/>
                  <a:gd name="T107" fmla="*/ 149 h 335"/>
                  <a:gd name="T108" fmla="*/ 414 w 483"/>
                  <a:gd name="T109" fmla="*/ 128 h 335"/>
                  <a:gd name="T110" fmla="*/ 432 w 483"/>
                  <a:gd name="T111" fmla="*/ 120 h 335"/>
                  <a:gd name="T112" fmla="*/ 452 w 483"/>
                  <a:gd name="T113" fmla="*/ 113 h 335"/>
                  <a:gd name="T114" fmla="*/ 454 w 483"/>
                  <a:gd name="T115" fmla="*/ 91 h 335"/>
                  <a:gd name="T116" fmla="*/ 476 w 483"/>
                  <a:gd name="T117" fmla="*/ 77 h 335"/>
                  <a:gd name="T118" fmla="*/ 368 w 483"/>
                  <a:gd name="T119" fmla="*/ 299 h 335"/>
                  <a:gd name="T120" fmla="*/ 271 w 483"/>
                  <a:gd name="T121" fmla="*/ 32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335">
                    <a:moveTo>
                      <a:pt x="480" y="60"/>
                    </a:moveTo>
                    <a:cubicBezTo>
                      <a:pt x="480" y="56"/>
                      <a:pt x="475" y="57"/>
                      <a:pt x="474" y="58"/>
                    </a:cubicBezTo>
                    <a:cubicBezTo>
                      <a:pt x="472" y="59"/>
                      <a:pt x="467" y="58"/>
                      <a:pt x="466" y="61"/>
                    </a:cubicBezTo>
                    <a:cubicBezTo>
                      <a:pt x="464" y="64"/>
                      <a:pt x="462" y="62"/>
                      <a:pt x="459" y="63"/>
                    </a:cubicBezTo>
                    <a:cubicBezTo>
                      <a:pt x="455" y="63"/>
                      <a:pt x="451" y="62"/>
                      <a:pt x="451" y="60"/>
                    </a:cubicBezTo>
                    <a:cubicBezTo>
                      <a:pt x="451" y="57"/>
                      <a:pt x="449" y="55"/>
                      <a:pt x="449" y="53"/>
                    </a:cubicBezTo>
                    <a:cubicBezTo>
                      <a:pt x="449" y="50"/>
                      <a:pt x="446" y="51"/>
                      <a:pt x="443" y="49"/>
                    </a:cubicBezTo>
                    <a:cubicBezTo>
                      <a:pt x="441" y="47"/>
                      <a:pt x="436" y="45"/>
                      <a:pt x="435" y="45"/>
                    </a:cubicBezTo>
                    <a:cubicBezTo>
                      <a:pt x="434" y="46"/>
                      <a:pt x="432" y="43"/>
                      <a:pt x="427" y="42"/>
                    </a:cubicBezTo>
                    <a:cubicBezTo>
                      <a:pt x="423" y="42"/>
                      <a:pt x="424" y="40"/>
                      <a:pt x="424" y="38"/>
                    </a:cubicBezTo>
                    <a:cubicBezTo>
                      <a:pt x="425" y="36"/>
                      <a:pt x="421" y="31"/>
                      <a:pt x="420" y="28"/>
                    </a:cubicBezTo>
                    <a:cubicBezTo>
                      <a:pt x="420" y="25"/>
                      <a:pt x="417" y="25"/>
                      <a:pt x="416" y="19"/>
                    </a:cubicBezTo>
                    <a:cubicBezTo>
                      <a:pt x="414" y="13"/>
                      <a:pt x="411" y="14"/>
                      <a:pt x="412" y="11"/>
                    </a:cubicBezTo>
                    <a:cubicBezTo>
                      <a:pt x="412" y="8"/>
                      <a:pt x="408" y="7"/>
                      <a:pt x="407" y="5"/>
                    </a:cubicBezTo>
                    <a:cubicBezTo>
                      <a:pt x="405" y="4"/>
                      <a:pt x="400" y="4"/>
                      <a:pt x="397" y="3"/>
                    </a:cubicBezTo>
                    <a:cubicBezTo>
                      <a:pt x="393" y="1"/>
                      <a:pt x="391" y="2"/>
                      <a:pt x="388" y="1"/>
                    </a:cubicBezTo>
                    <a:cubicBezTo>
                      <a:pt x="384" y="0"/>
                      <a:pt x="377" y="2"/>
                      <a:pt x="376" y="2"/>
                    </a:cubicBezTo>
                    <a:cubicBezTo>
                      <a:pt x="375" y="2"/>
                      <a:pt x="369" y="1"/>
                      <a:pt x="366" y="5"/>
                    </a:cubicBezTo>
                    <a:cubicBezTo>
                      <a:pt x="362" y="10"/>
                      <a:pt x="365" y="10"/>
                      <a:pt x="366" y="10"/>
                    </a:cubicBezTo>
                    <a:cubicBezTo>
                      <a:pt x="368" y="10"/>
                      <a:pt x="369" y="14"/>
                      <a:pt x="369" y="15"/>
                    </a:cubicBezTo>
                    <a:cubicBezTo>
                      <a:pt x="369" y="17"/>
                      <a:pt x="366" y="19"/>
                      <a:pt x="365" y="19"/>
                    </a:cubicBezTo>
                    <a:cubicBezTo>
                      <a:pt x="364" y="20"/>
                      <a:pt x="361" y="25"/>
                      <a:pt x="360" y="27"/>
                    </a:cubicBezTo>
                    <a:cubicBezTo>
                      <a:pt x="360" y="29"/>
                      <a:pt x="356" y="34"/>
                      <a:pt x="356" y="35"/>
                    </a:cubicBezTo>
                    <a:cubicBezTo>
                      <a:pt x="357" y="37"/>
                      <a:pt x="354" y="39"/>
                      <a:pt x="353" y="39"/>
                    </a:cubicBezTo>
                    <a:cubicBezTo>
                      <a:pt x="351" y="39"/>
                      <a:pt x="347" y="42"/>
                      <a:pt x="345" y="43"/>
                    </a:cubicBezTo>
                    <a:cubicBezTo>
                      <a:pt x="344" y="43"/>
                      <a:pt x="338" y="42"/>
                      <a:pt x="337" y="41"/>
                    </a:cubicBezTo>
                    <a:cubicBezTo>
                      <a:pt x="337" y="40"/>
                      <a:pt x="336" y="40"/>
                      <a:pt x="336" y="39"/>
                    </a:cubicBezTo>
                    <a:cubicBezTo>
                      <a:pt x="329" y="52"/>
                      <a:pt x="329" y="52"/>
                      <a:pt x="329" y="52"/>
                    </a:cubicBezTo>
                    <a:cubicBezTo>
                      <a:pt x="329" y="56"/>
                      <a:pt x="329" y="56"/>
                      <a:pt x="329" y="56"/>
                    </a:cubicBezTo>
                    <a:cubicBezTo>
                      <a:pt x="329" y="56"/>
                      <a:pt x="324" y="58"/>
                      <a:pt x="328" y="61"/>
                    </a:cubicBezTo>
                    <a:cubicBezTo>
                      <a:pt x="331" y="64"/>
                      <a:pt x="331" y="61"/>
                      <a:pt x="336" y="61"/>
                    </a:cubicBezTo>
                    <a:cubicBezTo>
                      <a:pt x="341" y="61"/>
                      <a:pt x="343" y="65"/>
                      <a:pt x="344" y="62"/>
                    </a:cubicBezTo>
                    <a:cubicBezTo>
                      <a:pt x="345" y="60"/>
                      <a:pt x="349" y="58"/>
                      <a:pt x="351" y="61"/>
                    </a:cubicBezTo>
                    <a:cubicBezTo>
                      <a:pt x="354" y="64"/>
                      <a:pt x="362" y="69"/>
                      <a:pt x="362" y="72"/>
                    </a:cubicBezTo>
                    <a:cubicBezTo>
                      <a:pt x="361" y="75"/>
                      <a:pt x="357" y="74"/>
                      <a:pt x="353" y="73"/>
                    </a:cubicBezTo>
                    <a:cubicBezTo>
                      <a:pt x="350" y="72"/>
                      <a:pt x="346" y="75"/>
                      <a:pt x="343" y="75"/>
                    </a:cubicBezTo>
                    <a:cubicBezTo>
                      <a:pt x="340" y="75"/>
                      <a:pt x="336" y="76"/>
                      <a:pt x="333" y="79"/>
                    </a:cubicBezTo>
                    <a:cubicBezTo>
                      <a:pt x="330" y="82"/>
                      <a:pt x="331" y="85"/>
                      <a:pt x="326" y="86"/>
                    </a:cubicBezTo>
                    <a:cubicBezTo>
                      <a:pt x="321" y="87"/>
                      <a:pt x="319" y="86"/>
                      <a:pt x="314" y="90"/>
                    </a:cubicBezTo>
                    <a:cubicBezTo>
                      <a:pt x="309" y="93"/>
                      <a:pt x="303" y="92"/>
                      <a:pt x="301" y="91"/>
                    </a:cubicBezTo>
                    <a:cubicBezTo>
                      <a:pt x="299" y="90"/>
                      <a:pt x="295" y="89"/>
                      <a:pt x="293" y="93"/>
                    </a:cubicBezTo>
                    <a:cubicBezTo>
                      <a:pt x="291" y="96"/>
                      <a:pt x="296" y="98"/>
                      <a:pt x="295" y="102"/>
                    </a:cubicBezTo>
                    <a:cubicBezTo>
                      <a:pt x="295" y="106"/>
                      <a:pt x="290" y="105"/>
                      <a:pt x="286" y="110"/>
                    </a:cubicBezTo>
                    <a:cubicBezTo>
                      <a:pt x="281" y="115"/>
                      <a:pt x="275" y="117"/>
                      <a:pt x="271" y="116"/>
                    </a:cubicBezTo>
                    <a:cubicBezTo>
                      <a:pt x="267" y="116"/>
                      <a:pt x="260" y="113"/>
                      <a:pt x="253" y="117"/>
                    </a:cubicBezTo>
                    <a:cubicBezTo>
                      <a:pt x="246" y="120"/>
                      <a:pt x="242" y="124"/>
                      <a:pt x="239" y="124"/>
                    </a:cubicBezTo>
                    <a:cubicBezTo>
                      <a:pt x="236" y="123"/>
                      <a:pt x="236" y="120"/>
                      <a:pt x="233" y="121"/>
                    </a:cubicBezTo>
                    <a:cubicBezTo>
                      <a:pt x="229" y="121"/>
                      <a:pt x="227" y="120"/>
                      <a:pt x="224" y="119"/>
                    </a:cubicBezTo>
                    <a:cubicBezTo>
                      <a:pt x="222" y="117"/>
                      <a:pt x="220" y="120"/>
                      <a:pt x="216" y="117"/>
                    </a:cubicBezTo>
                    <a:cubicBezTo>
                      <a:pt x="212" y="113"/>
                      <a:pt x="204" y="114"/>
                      <a:pt x="201" y="113"/>
                    </a:cubicBezTo>
                    <a:cubicBezTo>
                      <a:pt x="198" y="113"/>
                      <a:pt x="186" y="113"/>
                      <a:pt x="182" y="113"/>
                    </a:cubicBezTo>
                    <a:cubicBezTo>
                      <a:pt x="178" y="112"/>
                      <a:pt x="172" y="114"/>
                      <a:pt x="172" y="112"/>
                    </a:cubicBezTo>
                    <a:cubicBezTo>
                      <a:pt x="171" y="110"/>
                      <a:pt x="168" y="108"/>
                      <a:pt x="167" y="104"/>
                    </a:cubicBezTo>
                    <a:cubicBezTo>
                      <a:pt x="166" y="99"/>
                      <a:pt x="163" y="97"/>
                      <a:pt x="161" y="97"/>
                    </a:cubicBezTo>
                    <a:cubicBezTo>
                      <a:pt x="158" y="96"/>
                      <a:pt x="158" y="94"/>
                      <a:pt x="156" y="93"/>
                    </a:cubicBezTo>
                    <a:cubicBezTo>
                      <a:pt x="154" y="93"/>
                      <a:pt x="153" y="90"/>
                      <a:pt x="150" y="90"/>
                    </a:cubicBezTo>
                    <a:cubicBezTo>
                      <a:pt x="146" y="90"/>
                      <a:pt x="133" y="88"/>
                      <a:pt x="131" y="85"/>
                    </a:cubicBezTo>
                    <a:cubicBezTo>
                      <a:pt x="130" y="82"/>
                      <a:pt x="133" y="82"/>
                      <a:pt x="133" y="79"/>
                    </a:cubicBezTo>
                    <a:cubicBezTo>
                      <a:pt x="133" y="76"/>
                      <a:pt x="135" y="72"/>
                      <a:pt x="134" y="71"/>
                    </a:cubicBezTo>
                    <a:cubicBezTo>
                      <a:pt x="132" y="69"/>
                      <a:pt x="130" y="67"/>
                      <a:pt x="129" y="64"/>
                    </a:cubicBezTo>
                    <a:cubicBezTo>
                      <a:pt x="129" y="62"/>
                      <a:pt x="125" y="59"/>
                      <a:pt x="123" y="59"/>
                    </a:cubicBezTo>
                    <a:cubicBezTo>
                      <a:pt x="120" y="59"/>
                      <a:pt x="118" y="57"/>
                      <a:pt x="115" y="55"/>
                    </a:cubicBezTo>
                    <a:cubicBezTo>
                      <a:pt x="113" y="53"/>
                      <a:pt x="111" y="53"/>
                      <a:pt x="110" y="47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6"/>
                      <a:pt x="107" y="46"/>
                      <a:pt x="106" y="46"/>
                    </a:cubicBezTo>
                    <a:cubicBezTo>
                      <a:pt x="106" y="46"/>
                      <a:pt x="105" y="46"/>
                      <a:pt x="104" y="45"/>
                    </a:cubicBezTo>
                    <a:cubicBezTo>
                      <a:pt x="103" y="47"/>
                      <a:pt x="101" y="48"/>
                      <a:pt x="101" y="50"/>
                    </a:cubicBezTo>
                    <a:cubicBezTo>
                      <a:pt x="101" y="52"/>
                      <a:pt x="100" y="54"/>
                      <a:pt x="98" y="54"/>
                    </a:cubicBezTo>
                    <a:cubicBezTo>
                      <a:pt x="95" y="54"/>
                      <a:pt x="93" y="56"/>
                      <a:pt x="93" y="60"/>
                    </a:cubicBezTo>
                    <a:cubicBezTo>
                      <a:pt x="92" y="65"/>
                      <a:pt x="95" y="65"/>
                      <a:pt x="94" y="67"/>
                    </a:cubicBezTo>
                    <a:cubicBezTo>
                      <a:pt x="93" y="69"/>
                      <a:pt x="88" y="71"/>
                      <a:pt x="86" y="70"/>
                    </a:cubicBezTo>
                    <a:cubicBezTo>
                      <a:pt x="85" y="69"/>
                      <a:pt x="81" y="69"/>
                      <a:pt x="79" y="69"/>
                    </a:cubicBezTo>
                    <a:cubicBezTo>
                      <a:pt x="76" y="69"/>
                      <a:pt x="74" y="65"/>
                      <a:pt x="73" y="69"/>
                    </a:cubicBezTo>
                    <a:cubicBezTo>
                      <a:pt x="73" y="73"/>
                      <a:pt x="67" y="83"/>
                      <a:pt x="68" y="85"/>
                    </a:cubicBezTo>
                    <a:cubicBezTo>
                      <a:pt x="70" y="86"/>
                      <a:pt x="71" y="88"/>
                      <a:pt x="68" y="88"/>
                    </a:cubicBezTo>
                    <a:cubicBezTo>
                      <a:pt x="66" y="88"/>
                      <a:pt x="64" y="88"/>
                      <a:pt x="63" y="87"/>
                    </a:cubicBezTo>
                    <a:cubicBezTo>
                      <a:pt x="61" y="86"/>
                      <a:pt x="58" y="88"/>
                      <a:pt x="55" y="88"/>
                    </a:cubicBezTo>
                    <a:cubicBezTo>
                      <a:pt x="54" y="88"/>
                      <a:pt x="49" y="91"/>
                      <a:pt x="50" y="91"/>
                    </a:cubicBezTo>
                    <a:cubicBezTo>
                      <a:pt x="52" y="92"/>
                      <a:pt x="52" y="97"/>
                      <a:pt x="52" y="98"/>
                    </a:cubicBezTo>
                    <a:cubicBezTo>
                      <a:pt x="52" y="100"/>
                      <a:pt x="56" y="106"/>
                      <a:pt x="55" y="107"/>
                    </a:cubicBezTo>
                    <a:cubicBezTo>
                      <a:pt x="55" y="109"/>
                      <a:pt x="51" y="111"/>
                      <a:pt x="51" y="113"/>
                    </a:cubicBezTo>
                    <a:cubicBezTo>
                      <a:pt x="51" y="116"/>
                      <a:pt x="52" y="118"/>
                      <a:pt x="51" y="118"/>
                    </a:cubicBezTo>
                    <a:cubicBezTo>
                      <a:pt x="49" y="119"/>
                      <a:pt x="45" y="121"/>
                      <a:pt x="43" y="122"/>
                    </a:cubicBezTo>
                    <a:cubicBezTo>
                      <a:pt x="42" y="123"/>
                      <a:pt x="38" y="123"/>
                      <a:pt x="37" y="126"/>
                    </a:cubicBezTo>
                    <a:cubicBezTo>
                      <a:pt x="36" y="128"/>
                      <a:pt x="35" y="130"/>
                      <a:pt x="31" y="129"/>
                    </a:cubicBezTo>
                    <a:cubicBezTo>
                      <a:pt x="28" y="129"/>
                      <a:pt x="26" y="128"/>
                      <a:pt x="24" y="131"/>
                    </a:cubicBezTo>
                    <a:cubicBezTo>
                      <a:pt x="21" y="134"/>
                      <a:pt x="20" y="133"/>
                      <a:pt x="19" y="134"/>
                    </a:cubicBezTo>
                    <a:cubicBezTo>
                      <a:pt x="17" y="136"/>
                      <a:pt x="15" y="133"/>
                      <a:pt x="14" y="133"/>
                    </a:cubicBezTo>
                    <a:cubicBezTo>
                      <a:pt x="12" y="132"/>
                      <a:pt x="10" y="134"/>
                      <a:pt x="9" y="134"/>
                    </a:cubicBezTo>
                    <a:cubicBezTo>
                      <a:pt x="7" y="134"/>
                      <a:pt x="6" y="137"/>
                      <a:pt x="4" y="137"/>
                    </a:cubicBezTo>
                    <a:cubicBezTo>
                      <a:pt x="3" y="138"/>
                      <a:pt x="1" y="137"/>
                      <a:pt x="1" y="139"/>
                    </a:cubicBezTo>
                    <a:cubicBezTo>
                      <a:pt x="1" y="141"/>
                      <a:pt x="1" y="142"/>
                      <a:pt x="0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1" y="150"/>
                      <a:pt x="8" y="153"/>
                      <a:pt x="9" y="155"/>
                    </a:cubicBezTo>
                    <a:cubicBezTo>
                      <a:pt x="9" y="158"/>
                      <a:pt x="10" y="166"/>
                      <a:pt x="10" y="166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3" y="169"/>
                      <a:pt x="17" y="171"/>
                      <a:pt x="17" y="172"/>
                    </a:cubicBezTo>
                    <a:cubicBezTo>
                      <a:pt x="17" y="173"/>
                      <a:pt x="18" y="177"/>
                      <a:pt x="22" y="178"/>
                    </a:cubicBezTo>
                    <a:cubicBezTo>
                      <a:pt x="24" y="179"/>
                      <a:pt x="26" y="181"/>
                      <a:pt x="28" y="182"/>
                    </a:cubicBezTo>
                    <a:cubicBezTo>
                      <a:pt x="28" y="181"/>
                      <a:pt x="28" y="181"/>
                      <a:pt x="28" y="181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1" y="181"/>
                      <a:pt x="32" y="181"/>
                      <a:pt x="33" y="182"/>
                    </a:cubicBezTo>
                    <a:cubicBezTo>
                      <a:pt x="34" y="180"/>
                      <a:pt x="39" y="177"/>
                      <a:pt x="42" y="177"/>
                    </a:cubicBezTo>
                    <a:cubicBezTo>
                      <a:pt x="45" y="177"/>
                      <a:pt x="52" y="183"/>
                      <a:pt x="52" y="185"/>
                    </a:cubicBezTo>
                    <a:cubicBezTo>
                      <a:pt x="51" y="187"/>
                      <a:pt x="46" y="194"/>
                      <a:pt x="43" y="194"/>
                    </a:cubicBezTo>
                    <a:cubicBezTo>
                      <a:pt x="43" y="194"/>
                      <a:pt x="41" y="194"/>
                      <a:pt x="40" y="195"/>
                    </a:cubicBezTo>
                    <a:cubicBezTo>
                      <a:pt x="40" y="196"/>
                      <a:pt x="40" y="197"/>
                      <a:pt x="40" y="197"/>
                    </a:cubicBezTo>
                    <a:cubicBezTo>
                      <a:pt x="40" y="199"/>
                      <a:pt x="42" y="202"/>
                      <a:pt x="44" y="204"/>
                    </a:cubicBezTo>
                    <a:cubicBezTo>
                      <a:pt x="46" y="207"/>
                      <a:pt x="41" y="209"/>
                      <a:pt x="39" y="207"/>
                    </a:cubicBezTo>
                    <a:cubicBezTo>
                      <a:pt x="37" y="205"/>
                      <a:pt x="36" y="209"/>
                      <a:pt x="37" y="211"/>
                    </a:cubicBezTo>
                    <a:cubicBezTo>
                      <a:pt x="39" y="212"/>
                      <a:pt x="38" y="217"/>
                      <a:pt x="40" y="217"/>
                    </a:cubicBezTo>
                    <a:cubicBezTo>
                      <a:pt x="42" y="217"/>
                      <a:pt x="44" y="222"/>
                      <a:pt x="47" y="222"/>
                    </a:cubicBezTo>
                    <a:cubicBezTo>
                      <a:pt x="49" y="222"/>
                      <a:pt x="52" y="226"/>
                      <a:pt x="52" y="226"/>
                    </a:cubicBezTo>
                    <a:cubicBezTo>
                      <a:pt x="52" y="226"/>
                      <a:pt x="55" y="228"/>
                      <a:pt x="55" y="229"/>
                    </a:cubicBezTo>
                    <a:cubicBezTo>
                      <a:pt x="55" y="230"/>
                      <a:pt x="55" y="230"/>
                      <a:pt x="55" y="230"/>
                    </a:cubicBezTo>
                    <a:cubicBezTo>
                      <a:pt x="58" y="230"/>
                      <a:pt x="60" y="230"/>
                      <a:pt x="60" y="228"/>
                    </a:cubicBezTo>
                    <a:cubicBezTo>
                      <a:pt x="60" y="227"/>
                      <a:pt x="64" y="227"/>
                      <a:pt x="66" y="230"/>
                    </a:cubicBezTo>
                    <a:cubicBezTo>
                      <a:pt x="69" y="232"/>
                      <a:pt x="79" y="239"/>
                      <a:pt x="83" y="242"/>
                    </a:cubicBezTo>
                    <a:cubicBezTo>
                      <a:pt x="86" y="245"/>
                      <a:pt x="95" y="248"/>
                      <a:pt x="98" y="248"/>
                    </a:cubicBezTo>
                    <a:cubicBezTo>
                      <a:pt x="101" y="248"/>
                      <a:pt x="104" y="250"/>
                      <a:pt x="109" y="250"/>
                    </a:cubicBezTo>
                    <a:cubicBezTo>
                      <a:pt x="109" y="250"/>
                      <a:pt x="110" y="250"/>
                      <a:pt x="111" y="250"/>
                    </a:cubicBezTo>
                    <a:cubicBezTo>
                      <a:pt x="111" y="249"/>
                      <a:pt x="112" y="249"/>
                      <a:pt x="113" y="248"/>
                    </a:cubicBezTo>
                    <a:cubicBezTo>
                      <a:pt x="115" y="246"/>
                      <a:pt x="116" y="249"/>
                      <a:pt x="116" y="252"/>
                    </a:cubicBezTo>
                    <a:cubicBezTo>
                      <a:pt x="115" y="253"/>
                      <a:pt x="116" y="255"/>
                      <a:pt x="116" y="256"/>
                    </a:cubicBezTo>
                    <a:cubicBezTo>
                      <a:pt x="117" y="255"/>
                      <a:pt x="118" y="253"/>
                      <a:pt x="118" y="252"/>
                    </a:cubicBezTo>
                    <a:cubicBezTo>
                      <a:pt x="120" y="248"/>
                      <a:pt x="122" y="248"/>
                      <a:pt x="124" y="247"/>
                    </a:cubicBezTo>
                    <a:cubicBezTo>
                      <a:pt x="125" y="246"/>
                      <a:pt x="127" y="246"/>
                      <a:pt x="130" y="248"/>
                    </a:cubicBezTo>
                    <a:cubicBezTo>
                      <a:pt x="134" y="250"/>
                      <a:pt x="135" y="246"/>
                      <a:pt x="140" y="251"/>
                    </a:cubicBezTo>
                    <a:cubicBezTo>
                      <a:pt x="141" y="250"/>
                      <a:pt x="142" y="250"/>
                      <a:pt x="142" y="250"/>
                    </a:cubicBezTo>
                    <a:cubicBezTo>
                      <a:pt x="143" y="250"/>
                      <a:pt x="145" y="248"/>
                      <a:pt x="146" y="246"/>
                    </a:cubicBezTo>
                    <a:cubicBezTo>
                      <a:pt x="148" y="245"/>
                      <a:pt x="148" y="243"/>
                      <a:pt x="149" y="243"/>
                    </a:cubicBezTo>
                    <a:cubicBezTo>
                      <a:pt x="151" y="243"/>
                      <a:pt x="152" y="241"/>
                      <a:pt x="156" y="239"/>
                    </a:cubicBezTo>
                    <a:cubicBezTo>
                      <a:pt x="161" y="236"/>
                      <a:pt x="164" y="240"/>
                      <a:pt x="166" y="238"/>
                    </a:cubicBezTo>
                    <a:cubicBezTo>
                      <a:pt x="168" y="237"/>
                      <a:pt x="170" y="236"/>
                      <a:pt x="170" y="238"/>
                    </a:cubicBezTo>
                    <a:cubicBezTo>
                      <a:pt x="170" y="239"/>
                      <a:pt x="173" y="241"/>
                      <a:pt x="173" y="243"/>
                    </a:cubicBezTo>
                    <a:cubicBezTo>
                      <a:pt x="174" y="245"/>
                      <a:pt x="177" y="246"/>
                      <a:pt x="178" y="246"/>
                    </a:cubicBezTo>
                    <a:cubicBezTo>
                      <a:pt x="178" y="245"/>
                      <a:pt x="179" y="245"/>
                      <a:pt x="179" y="245"/>
                    </a:cubicBezTo>
                    <a:cubicBezTo>
                      <a:pt x="181" y="243"/>
                      <a:pt x="185" y="245"/>
                      <a:pt x="185" y="247"/>
                    </a:cubicBezTo>
                    <a:cubicBezTo>
                      <a:pt x="185" y="249"/>
                      <a:pt x="185" y="252"/>
                      <a:pt x="186" y="252"/>
                    </a:cubicBezTo>
                    <a:cubicBezTo>
                      <a:pt x="188" y="252"/>
                      <a:pt x="190" y="252"/>
                      <a:pt x="190" y="256"/>
                    </a:cubicBezTo>
                    <a:cubicBezTo>
                      <a:pt x="190" y="259"/>
                      <a:pt x="191" y="264"/>
                      <a:pt x="188" y="267"/>
                    </a:cubicBezTo>
                    <a:cubicBezTo>
                      <a:pt x="184" y="271"/>
                      <a:pt x="180" y="277"/>
                      <a:pt x="181" y="279"/>
                    </a:cubicBezTo>
                    <a:cubicBezTo>
                      <a:pt x="182" y="280"/>
                      <a:pt x="180" y="284"/>
                      <a:pt x="182" y="282"/>
                    </a:cubicBezTo>
                    <a:cubicBezTo>
                      <a:pt x="185" y="281"/>
                      <a:pt x="191" y="282"/>
                      <a:pt x="190" y="284"/>
                    </a:cubicBezTo>
                    <a:cubicBezTo>
                      <a:pt x="189" y="285"/>
                      <a:pt x="190" y="290"/>
                      <a:pt x="192" y="290"/>
                    </a:cubicBezTo>
                    <a:cubicBezTo>
                      <a:pt x="195" y="291"/>
                      <a:pt x="196" y="292"/>
                      <a:pt x="195" y="294"/>
                    </a:cubicBezTo>
                    <a:cubicBezTo>
                      <a:pt x="195" y="296"/>
                      <a:pt x="193" y="299"/>
                      <a:pt x="195" y="299"/>
                    </a:cubicBezTo>
                    <a:cubicBezTo>
                      <a:pt x="197" y="299"/>
                      <a:pt x="200" y="299"/>
                      <a:pt x="200" y="302"/>
                    </a:cubicBezTo>
                    <a:cubicBezTo>
                      <a:pt x="199" y="304"/>
                      <a:pt x="201" y="306"/>
                      <a:pt x="205" y="304"/>
                    </a:cubicBezTo>
                    <a:cubicBezTo>
                      <a:pt x="207" y="303"/>
                      <a:pt x="208" y="303"/>
                      <a:pt x="208" y="303"/>
                    </a:cubicBezTo>
                    <a:cubicBezTo>
                      <a:pt x="210" y="303"/>
                      <a:pt x="210" y="307"/>
                      <a:pt x="212" y="307"/>
                    </a:cubicBezTo>
                    <a:cubicBezTo>
                      <a:pt x="215" y="308"/>
                      <a:pt x="214" y="302"/>
                      <a:pt x="213" y="301"/>
                    </a:cubicBezTo>
                    <a:cubicBezTo>
                      <a:pt x="212" y="300"/>
                      <a:pt x="213" y="296"/>
                      <a:pt x="214" y="297"/>
                    </a:cubicBezTo>
                    <a:cubicBezTo>
                      <a:pt x="215" y="298"/>
                      <a:pt x="218" y="297"/>
                      <a:pt x="219" y="295"/>
                    </a:cubicBezTo>
                    <a:cubicBezTo>
                      <a:pt x="221" y="293"/>
                      <a:pt x="224" y="296"/>
                      <a:pt x="225" y="294"/>
                    </a:cubicBezTo>
                    <a:cubicBezTo>
                      <a:pt x="227" y="292"/>
                      <a:pt x="229" y="296"/>
                      <a:pt x="232" y="294"/>
                    </a:cubicBezTo>
                    <a:cubicBezTo>
                      <a:pt x="235" y="293"/>
                      <a:pt x="236" y="296"/>
                      <a:pt x="238" y="293"/>
                    </a:cubicBezTo>
                    <a:cubicBezTo>
                      <a:pt x="239" y="291"/>
                      <a:pt x="243" y="288"/>
                      <a:pt x="244" y="289"/>
                    </a:cubicBezTo>
                    <a:cubicBezTo>
                      <a:pt x="245" y="290"/>
                      <a:pt x="246" y="292"/>
                      <a:pt x="251" y="293"/>
                    </a:cubicBezTo>
                    <a:cubicBezTo>
                      <a:pt x="256" y="293"/>
                      <a:pt x="253" y="296"/>
                      <a:pt x="253" y="297"/>
                    </a:cubicBezTo>
                    <a:cubicBezTo>
                      <a:pt x="253" y="299"/>
                      <a:pt x="259" y="303"/>
                      <a:pt x="261" y="303"/>
                    </a:cubicBezTo>
                    <a:cubicBezTo>
                      <a:pt x="261" y="304"/>
                      <a:pt x="262" y="304"/>
                      <a:pt x="263" y="305"/>
                    </a:cubicBezTo>
                    <a:cubicBezTo>
                      <a:pt x="264" y="304"/>
                      <a:pt x="267" y="305"/>
                      <a:pt x="267" y="303"/>
                    </a:cubicBezTo>
                    <a:cubicBezTo>
                      <a:pt x="268" y="301"/>
                      <a:pt x="271" y="302"/>
                      <a:pt x="272" y="304"/>
                    </a:cubicBezTo>
                    <a:cubicBezTo>
                      <a:pt x="273" y="305"/>
                      <a:pt x="274" y="306"/>
                      <a:pt x="276" y="304"/>
                    </a:cubicBezTo>
                    <a:cubicBezTo>
                      <a:pt x="279" y="302"/>
                      <a:pt x="280" y="306"/>
                      <a:pt x="279" y="307"/>
                    </a:cubicBezTo>
                    <a:cubicBezTo>
                      <a:pt x="277" y="308"/>
                      <a:pt x="278" y="312"/>
                      <a:pt x="280" y="314"/>
                    </a:cubicBezTo>
                    <a:cubicBezTo>
                      <a:pt x="283" y="316"/>
                      <a:pt x="283" y="313"/>
                      <a:pt x="283" y="311"/>
                    </a:cubicBezTo>
                    <a:cubicBezTo>
                      <a:pt x="282" y="308"/>
                      <a:pt x="286" y="306"/>
                      <a:pt x="294" y="304"/>
                    </a:cubicBezTo>
                    <a:cubicBezTo>
                      <a:pt x="301" y="301"/>
                      <a:pt x="309" y="296"/>
                      <a:pt x="310" y="295"/>
                    </a:cubicBezTo>
                    <a:cubicBezTo>
                      <a:pt x="310" y="293"/>
                      <a:pt x="315" y="297"/>
                      <a:pt x="317" y="295"/>
                    </a:cubicBezTo>
                    <a:cubicBezTo>
                      <a:pt x="320" y="293"/>
                      <a:pt x="329" y="293"/>
                      <a:pt x="331" y="293"/>
                    </a:cubicBezTo>
                    <a:cubicBezTo>
                      <a:pt x="334" y="293"/>
                      <a:pt x="334" y="290"/>
                      <a:pt x="336" y="288"/>
                    </a:cubicBezTo>
                    <a:cubicBezTo>
                      <a:pt x="339" y="286"/>
                      <a:pt x="338" y="285"/>
                      <a:pt x="341" y="285"/>
                    </a:cubicBezTo>
                    <a:cubicBezTo>
                      <a:pt x="344" y="284"/>
                      <a:pt x="345" y="281"/>
                      <a:pt x="345" y="280"/>
                    </a:cubicBezTo>
                    <a:cubicBezTo>
                      <a:pt x="345" y="278"/>
                      <a:pt x="351" y="278"/>
                      <a:pt x="351" y="276"/>
                    </a:cubicBezTo>
                    <a:cubicBezTo>
                      <a:pt x="351" y="275"/>
                      <a:pt x="355" y="274"/>
                      <a:pt x="355" y="272"/>
                    </a:cubicBezTo>
                    <a:cubicBezTo>
                      <a:pt x="355" y="271"/>
                      <a:pt x="357" y="271"/>
                      <a:pt x="358" y="269"/>
                    </a:cubicBezTo>
                    <a:cubicBezTo>
                      <a:pt x="359" y="268"/>
                      <a:pt x="358" y="264"/>
                      <a:pt x="359" y="263"/>
                    </a:cubicBezTo>
                    <a:cubicBezTo>
                      <a:pt x="361" y="263"/>
                      <a:pt x="359" y="260"/>
                      <a:pt x="358" y="259"/>
                    </a:cubicBezTo>
                    <a:cubicBezTo>
                      <a:pt x="358" y="258"/>
                      <a:pt x="362" y="258"/>
                      <a:pt x="364" y="257"/>
                    </a:cubicBezTo>
                    <a:cubicBezTo>
                      <a:pt x="366" y="255"/>
                      <a:pt x="367" y="253"/>
                      <a:pt x="368" y="251"/>
                    </a:cubicBezTo>
                    <a:cubicBezTo>
                      <a:pt x="368" y="249"/>
                      <a:pt x="371" y="247"/>
                      <a:pt x="373" y="246"/>
                    </a:cubicBezTo>
                    <a:cubicBezTo>
                      <a:pt x="374" y="246"/>
                      <a:pt x="375" y="242"/>
                      <a:pt x="375" y="240"/>
                    </a:cubicBezTo>
                    <a:cubicBezTo>
                      <a:pt x="374" y="237"/>
                      <a:pt x="377" y="238"/>
                      <a:pt x="376" y="237"/>
                    </a:cubicBezTo>
                    <a:cubicBezTo>
                      <a:pt x="374" y="236"/>
                      <a:pt x="376" y="233"/>
                      <a:pt x="379" y="232"/>
                    </a:cubicBezTo>
                    <a:cubicBezTo>
                      <a:pt x="382" y="231"/>
                      <a:pt x="378" y="230"/>
                      <a:pt x="376" y="231"/>
                    </a:cubicBezTo>
                    <a:cubicBezTo>
                      <a:pt x="374" y="232"/>
                      <a:pt x="373" y="227"/>
                      <a:pt x="371" y="229"/>
                    </a:cubicBezTo>
                    <a:cubicBezTo>
                      <a:pt x="370" y="231"/>
                      <a:pt x="366" y="228"/>
                      <a:pt x="369" y="227"/>
                    </a:cubicBezTo>
                    <a:cubicBezTo>
                      <a:pt x="371" y="227"/>
                      <a:pt x="375" y="224"/>
                      <a:pt x="377" y="223"/>
                    </a:cubicBezTo>
                    <a:cubicBezTo>
                      <a:pt x="379" y="223"/>
                      <a:pt x="374" y="219"/>
                      <a:pt x="372" y="219"/>
                    </a:cubicBezTo>
                    <a:cubicBezTo>
                      <a:pt x="370" y="219"/>
                      <a:pt x="367" y="214"/>
                      <a:pt x="365" y="214"/>
                    </a:cubicBezTo>
                    <a:cubicBezTo>
                      <a:pt x="363" y="214"/>
                      <a:pt x="367" y="212"/>
                      <a:pt x="369" y="213"/>
                    </a:cubicBezTo>
                    <a:cubicBezTo>
                      <a:pt x="372" y="215"/>
                      <a:pt x="375" y="216"/>
                      <a:pt x="377" y="215"/>
                    </a:cubicBezTo>
                    <a:cubicBezTo>
                      <a:pt x="378" y="214"/>
                      <a:pt x="372" y="209"/>
                      <a:pt x="370" y="207"/>
                    </a:cubicBezTo>
                    <a:cubicBezTo>
                      <a:pt x="368" y="206"/>
                      <a:pt x="370" y="203"/>
                      <a:pt x="368" y="202"/>
                    </a:cubicBezTo>
                    <a:cubicBezTo>
                      <a:pt x="367" y="201"/>
                      <a:pt x="364" y="195"/>
                      <a:pt x="363" y="193"/>
                    </a:cubicBezTo>
                    <a:cubicBezTo>
                      <a:pt x="362" y="190"/>
                      <a:pt x="357" y="189"/>
                      <a:pt x="356" y="188"/>
                    </a:cubicBezTo>
                    <a:cubicBezTo>
                      <a:pt x="355" y="186"/>
                      <a:pt x="356" y="182"/>
                      <a:pt x="360" y="180"/>
                    </a:cubicBezTo>
                    <a:cubicBezTo>
                      <a:pt x="364" y="179"/>
                      <a:pt x="362" y="176"/>
                      <a:pt x="364" y="176"/>
                    </a:cubicBezTo>
                    <a:cubicBezTo>
                      <a:pt x="365" y="176"/>
                      <a:pt x="367" y="176"/>
                      <a:pt x="368" y="173"/>
                    </a:cubicBezTo>
                    <a:cubicBezTo>
                      <a:pt x="369" y="170"/>
                      <a:pt x="372" y="172"/>
                      <a:pt x="373" y="170"/>
                    </a:cubicBezTo>
                    <a:cubicBezTo>
                      <a:pt x="374" y="169"/>
                      <a:pt x="380" y="169"/>
                      <a:pt x="382" y="168"/>
                    </a:cubicBezTo>
                    <a:cubicBezTo>
                      <a:pt x="384" y="166"/>
                      <a:pt x="380" y="162"/>
                      <a:pt x="378" y="162"/>
                    </a:cubicBezTo>
                    <a:cubicBezTo>
                      <a:pt x="375" y="163"/>
                      <a:pt x="372" y="162"/>
                      <a:pt x="370" y="159"/>
                    </a:cubicBezTo>
                    <a:cubicBezTo>
                      <a:pt x="368" y="156"/>
                      <a:pt x="363" y="164"/>
                      <a:pt x="359" y="166"/>
                    </a:cubicBezTo>
                    <a:cubicBezTo>
                      <a:pt x="355" y="168"/>
                      <a:pt x="353" y="163"/>
                      <a:pt x="354" y="160"/>
                    </a:cubicBezTo>
                    <a:cubicBezTo>
                      <a:pt x="355" y="157"/>
                      <a:pt x="351" y="157"/>
                      <a:pt x="346" y="157"/>
                    </a:cubicBezTo>
                    <a:cubicBezTo>
                      <a:pt x="340" y="157"/>
                      <a:pt x="342" y="147"/>
                      <a:pt x="346" y="147"/>
                    </a:cubicBezTo>
                    <a:cubicBezTo>
                      <a:pt x="349" y="147"/>
                      <a:pt x="354" y="150"/>
                      <a:pt x="356" y="144"/>
                    </a:cubicBezTo>
                    <a:cubicBezTo>
                      <a:pt x="358" y="138"/>
                      <a:pt x="360" y="143"/>
                      <a:pt x="365" y="137"/>
                    </a:cubicBezTo>
                    <a:cubicBezTo>
                      <a:pt x="369" y="132"/>
                      <a:pt x="375" y="129"/>
                      <a:pt x="379" y="132"/>
                    </a:cubicBezTo>
                    <a:cubicBezTo>
                      <a:pt x="383" y="135"/>
                      <a:pt x="374" y="140"/>
                      <a:pt x="373" y="143"/>
                    </a:cubicBezTo>
                    <a:cubicBezTo>
                      <a:pt x="372" y="146"/>
                      <a:pt x="374" y="147"/>
                      <a:pt x="372" y="149"/>
                    </a:cubicBezTo>
                    <a:cubicBezTo>
                      <a:pt x="370" y="152"/>
                      <a:pt x="373" y="152"/>
                      <a:pt x="378" y="149"/>
                    </a:cubicBezTo>
                    <a:cubicBezTo>
                      <a:pt x="382" y="146"/>
                      <a:pt x="388" y="143"/>
                      <a:pt x="392" y="141"/>
                    </a:cubicBezTo>
                    <a:cubicBezTo>
                      <a:pt x="394" y="140"/>
                      <a:pt x="395" y="140"/>
                      <a:pt x="396" y="140"/>
                    </a:cubicBezTo>
                    <a:cubicBezTo>
                      <a:pt x="397" y="139"/>
                      <a:pt x="398" y="137"/>
                      <a:pt x="399" y="137"/>
                    </a:cubicBezTo>
                    <a:cubicBezTo>
                      <a:pt x="402" y="135"/>
                      <a:pt x="412" y="131"/>
                      <a:pt x="414" y="128"/>
                    </a:cubicBezTo>
                    <a:cubicBezTo>
                      <a:pt x="415" y="126"/>
                      <a:pt x="417" y="123"/>
                      <a:pt x="419" y="123"/>
                    </a:cubicBezTo>
                    <a:cubicBezTo>
                      <a:pt x="421" y="123"/>
                      <a:pt x="421" y="125"/>
                      <a:pt x="424" y="125"/>
                    </a:cubicBezTo>
                    <a:cubicBezTo>
                      <a:pt x="427" y="125"/>
                      <a:pt x="431" y="126"/>
                      <a:pt x="429" y="123"/>
                    </a:cubicBezTo>
                    <a:cubicBezTo>
                      <a:pt x="428" y="121"/>
                      <a:pt x="429" y="121"/>
                      <a:pt x="432" y="120"/>
                    </a:cubicBezTo>
                    <a:cubicBezTo>
                      <a:pt x="436" y="120"/>
                      <a:pt x="435" y="116"/>
                      <a:pt x="438" y="116"/>
                    </a:cubicBezTo>
                    <a:cubicBezTo>
                      <a:pt x="441" y="116"/>
                      <a:pt x="440" y="110"/>
                      <a:pt x="443" y="110"/>
                    </a:cubicBezTo>
                    <a:cubicBezTo>
                      <a:pt x="445" y="110"/>
                      <a:pt x="446" y="113"/>
                      <a:pt x="449" y="112"/>
                    </a:cubicBezTo>
                    <a:cubicBezTo>
                      <a:pt x="450" y="112"/>
                      <a:pt x="451" y="112"/>
                      <a:pt x="452" y="113"/>
                    </a:cubicBezTo>
                    <a:cubicBezTo>
                      <a:pt x="452" y="112"/>
                      <a:pt x="453" y="112"/>
                      <a:pt x="453" y="111"/>
                    </a:cubicBezTo>
                    <a:cubicBezTo>
                      <a:pt x="453" y="108"/>
                      <a:pt x="454" y="105"/>
                      <a:pt x="453" y="104"/>
                    </a:cubicBezTo>
                    <a:cubicBezTo>
                      <a:pt x="452" y="101"/>
                      <a:pt x="453" y="99"/>
                      <a:pt x="452" y="97"/>
                    </a:cubicBezTo>
                    <a:cubicBezTo>
                      <a:pt x="452" y="95"/>
                      <a:pt x="452" y="91"/>
                      <a:pt x="454" y="91"/>
                    </a:cubicBezTo>
                    <a:cubicBezTo>
                      <a:pt x="456" y="91"/>
                      <a:pt x="458" y="86"/>
                      <a:pt x="460" y="88"/>
                    </a:cubicBezTo>
                    <a:cubicBezTo>
                      <a:pt x="463" y="90"/>
                      <a:pt x="467" y="90"/>
                      <a:pt x="467" y="88"/>
                    </a:cubicBezTo>
                    <a:cubicBezTo>
                      <a:pt x="467" y="86"/>
                      <a:pt x="471" y="86"/>
                      <a:pt x="471" y="83"/>
                    </a:cubicBezTo>
                    <a:cubicBezTo>
                      <a:pt x="472" y="80"/>
                      <a:pt x="475" y="79"/>
                      <a:pt x="476" y="77"/>
                    </a:cubicBezTo>
                    <a:cubicBezTo>
                      <a:pt x="477" y="74"/>
                      <a:pt x="478" y="68"/>
                      <a:pt x="480" y="66"/>
                    </a:cubicBezTo>
                    <a:cubicBezTo>
                      <a:pt x="483" y="65"/>
                      <a:pt x="480" y="64"/>
                      <a:pt x="480" y="60"/>
                    </a:cubicBezTo>
                    <a:close/>
                    <a:moveTo>
                      <a:pt x="364" y="285"/>
                    </a:moveTo>
                    <a:cubicBezTo>
                      <a:pt x="361" y="295"/>
                      <a:pt x="367" y="299"/>
                      <a:pt x="368" y="299"/>
                    </a:cubicBezTo>
                    <a:cubicBezTo>
                      <a:pt x="370" y="297"/>
                      <a:pt x="380" y="277"/>
                      <a:pt x="378" y="274"/>
                    </a:cubicBezTo>
                    <a:cubicBezTo>
                      <a:pt x="376" y="271"/>
                      <a:pt x="366" y="276"/>
                      <a:pt x="364" y="285"/>
                    </a:cubicBezTo>
                    <a:close/>
                    <a:moveTo>
                      <a:pt x="279" y="317"/>
                    </a:moveTo>
                    <a:cubicBezTo>
                      <a:pt x="276" y="317"/>
                      <a:pt x="268" y="322"/>
                      <a:pt x="271" y="328"/>
                    </a:cubicBezTo>
                    <a:cubicBezTo>
                      <a:pt x="274" y="335"/>
                      <a:pt x="284" y="330"/>
                      <a:pt x="284" y="328"/>
                    </a:cubicBezTo>
                    <a:cubicBezTo>
                      <a:pt x="285" y="325"/>
                      <a:pt x="289" y="320"/>
                      <a:pt x="289" y="318"/>
                    </a:cubicBezTo>
                    <a:cubicBezTo>
                      <a:pt x="288" y="316"/>
                      <a:pt x="282" y="317"/>
                      <a:pt x="279" y="31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8" name="Freeform 340">
                <a:extLst>
                  <a:ext uri="{FF2B5EF4-FFF2-40B4-BE49-F238E27FC236}">
                    <a16:creationId xmlns:a16="http://schemas.microsoft.com/office/drawing/2014/main" xmlns="" id="{7927CC9E-3B1A-100C-6CDE-2D968B2CE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81943" y="2360818"/>
                <a:ext cx="26682" cy="24783"/>
              </a:xfrm>
              <a:custGeom>
                <a:avLst/>
                <a:gdLst>
                  <a:gd name="T0" fmla="*/ 3 w 22"/>
                  <a:gd name="T1" fmla="*/ 16 h 19"/>
                  <a:gd name="T2" fmla="*/ 12 w 22"/>
                  <a:gd name="T3" fmla="*/ 14 h 19"/>
                  <a:gd name="T4" fmla="*/ 3 w 22"/>
                  <a:gd name="T5" fmla="*/ 16 h 19"/>
                  <a:gd name="T6" fmla="*/ 14 w 22"/>
                  <a:gd name="T7" fmla="*/ 7 h 19"/>
                  <a:gd name="T8" fmla="*/ 22 w 22"/>
                  <a:gd name="T9" fmla="*/ 3 h 19"/>
                  <a:gd name="T10" fmla="*/ 14 w 22"/>
                  <a:gd name="T1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9">
                    <a:moveTo>
                      <a:pt x="3" y="16"/>
                    </a:moveTo>
                    <a:cubicBezTo>
                      <a:pt x="6" y="19"/>
                      <a:pt x="12" y="19"/>
                      <a:pt x="12" y="14"/>
                    </a:cubicBezTo>
                    <a:cubicBezTo>
                      <a:pt x="12" y="9"/>
                      <a:pt x="0" y="14"/>
                      <a:pt x="3" y="16"/>
                    </a:cubicBezTo>
                    <a:close/>
                    <a:moveTo>
                      <a:pt x="14" y="7"/>
                    </a:moveTo>
                    <a:cubicBezTo>
                      <a:pt x="16" y="8"/>
                      <a:pt x="22" y="6"/>
                      <a:pt x="22" y="3"/>
                    </a:cubicBezTo>
                    <a:cubicBezTo>
                      <a:pt x="22" y="0"/>
                      <a:pt x="11" y="6"/>
                      <a:pt x="14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9" name="Freeform 341">
                <a:extLst>
                  <a:ext uri="{FF2B5EF4-FFF2-40B4-BE49-F238E27FC236}">
                    <a16:creationId xmlns:a16="http://schemas.microsoft.com/office/drawing/2014/main" xmlns="" id="{EFE2E488-F18A-3879-236A-1126F8294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2884" y="1706550"/>
                <a:ext cx="139566" cy="95277"/>
              </a:xfrm>
              <a:custGeom>
                <a:avLst/>
                <a:gdLst>
                  <a:gd name="T0" fmla="*/ 114 w 115"/>
                  <a:gd name="T1" fmla="*/ 46 h 73"/>
                  <a:gd name="T2" fmla="*/ 107 w 115"/>
                  <a:gd name="T3" fmla="*/ 44 h 73"/>
                  <a:gd name="T4" fmla="*/ 99 w 115"/>
                  <a:gd name="T5" fmla="*/ 38 h 73"/>
                  <a:gd name="T6" fmla="*/ 90 w 115"/>
                  <a:gd name="T7" fmla="*/ 33 h 73"/>
                  <a:gd name="T8" fmla="*/ 82 w 115"/>
                  <a:gd name="T9" fmla="*/ 27 h 73"/>
                  <a:gd name="T10" fmla="*/ 78 w 115"/>
                  <a:gd name="T11" fmla="*/ 20 h 73"/>
                  <a:gd name="T12" fmla="*/ 75 w 115"/>
                  <a:gd name="T13" fmla="*/ 15 h 73"/>
                  <a:gd name="T14" fmla="*/ 63 w 115"/>
                  <a:gd name="T15" fmla="*/ 14 h 73"/>
                  <a:gd name="T16" fmla="*/ 60 w 115"/>
                  <a:gd name="T17" fmla="*/ 5 h 73"/>
                  <a:gd name="T18" fmla="*/ 54 w 115"/>
                  <a:gd name="T19" fmla="*/ 3 h 73"/>
                  <a:gd name="T20" fmla="*/ 48 w 115"/>
                  <a:gd name="T21" fmla="*/ 2 h 73"/>
                  <a:gd name="T22" fmla="*/ 45 w 115"/>
                  <a:gd name="T23" fmla="*/ 3 h 73"/>
                  <a:gd name="T24" fmla="*/ 42 w 115"/>
                  <a:gd name="T25" fmla="*/ 6 h 73"/>
                  <a:gd name="T26" fmla="*/ 36 w 115"/>
                  <a:gd name="T27" fmla="*/ 11 h 73"/>
                  <a:gd name="T28" fmla="*/ 33 w 115"/>
                  <a:gd name="T29" fmla="*/ 14 h 73"/>
                  <a:gd name="T30" fmla="*/ 28 w 115"/>
                  <a:gd name="T31" fmla="*/ 13 h 73"/>
                  <a:gd name="T32" fmla="*/ 22 w 115"/>
                  <a:gd name="T33" fmla="*/ 12 h 73"/>
                  <a:gd name="T34" fmla="*/ 12 w 115"/>
                  <a:gd name="T35" fmla="*/ 4 h 73"/>
                  <a:gd name="T36" fmla="*/ 4 w 115"/>
                  <a:gd name="T37" fmla="*/ 9 h 73"/>
                  <a:gd name="T38" fmla="*/ 8 w 115"/>
                  <a:gd name="T39" fmla="*/ 7 h 73"/>
                  <a:gd name="T40" fmla="*/ 14 w 115"/>
                  <a:gd name="T41" fmla="*/ 14 h 73"/>
                  <a:gd name="T42" fmla="*/ 18 w 115"/>
                  <a:gd name="T43" fmla="*/ 19 h 73"/>
                  <a:gd name="T44" fmla="*/ 10 w 115"/>
                  <a:gd name="T45" fmla="*/ 21 h 73"/>
                  <a:gd name="T46" fmla="*/ 2 w 115"/>
                  <a:gd name="T47" fmla="*/ 21 h 73"/>
                  <a:gd name="T48" fmla="*/ 4 w 115"/>
                  <a:gd name="T49" fmla="*/ 28 h 73"/>
                  <a:gd name="T50" fmla="*/ 4 w 115"/>
                  <a:gd name="T51" fmla="*/ 33 h 73"/>
                  <a:gd name="T52" fmla="*/ 9 w 115"/>
                  <a:gd name="T53" fmla="*/ 34 h 73"/>
                  <a:gd name="T54" fmla="*/ 11 w 115"/>
                  <a:gd name="T55" fmla="*/ 41 h 73"/>
                  <a:gd name="T56" fmla="*/ 11 w 115"/>
                  <a:gd name="T57" fmla="*/ 52 h 73"/>
                  <a:gd name="T58" fmla="*/ 17 w 115"/>
                  <a:gd name="T59" fmla="*/ 50 h 73"/>
                  <a:gd name="T60" fmla="*/ 24 w 115"/>
                  <a:gd name="T61" fmla="*/ 45 h 73"/>
                  <a:gd name="T62" fmla="*/ 30 w 115"/>
                  <a:gd name="T63" fmla="*/ 45 h 73"/>
                  <a:gd name="T64" fmla="*/ 39 w 115"/>
                  <a:gd name="T65" fmla="*/ 45 h 73"/>
                  <a:gd name="T66" fmla="*/ 45 w 115"/>
                  <a:gd name="T67" fmla="*/ 48 h 73"/>
                  <a:gd name="T68" fmla="*/ 49 w 115"/>
                  <a:gd name="T69" fmla="*/ 49 h 73"/>
                  <a:gd name="T70" fmla="*/ 56 w 115"/>
                  <a:gd name="T71" fmla="*/ 52 h 73"/>
                  <a:gd name="T72" fmla="*/ 60 w 115"/>
                  <a:gd name="T73" fmla="*/ 54 h 73"/>
                  <a:gd name="T74" fmla="*/ 65 w 115"/>
                  <a:gd name="T75" fmla="*/ 59 h 73"/>
                  <a:gd name="T76" fmla="*/ 71 w 115"/>
                  <a:gd name="T77" fmla="*/ 60 h 73"/>
                  <a:gd name="T78" fmla="*/ 72 w 115"/>
                  <a:gd name="T79" fmla="*/ 70 h 73"/>
                  <a:gd name="T80" fmla="*/ 74 w 115"/>
                  <a:gd name="T81" fmla="*/ 70 h 73"/>
                  <a:gd name="T82" fmla="*/ 80 w 115"/>
                  <a:gd name="T83" fmla="*/ 71 h 73"/>
                  <a:gd name="T84" fmla="*/ 87 w 115"/>
                  <a:gd name="T85" fmla="*/ 69 h 73"/>
                  <a:gd name="T86" fmla="*/ 98 w 115"/>
                  <a:gd name="T87" fmla="*/ 62 h 73"/>
                  <a:gd name="T88" fmla="*/ 103 w 115"/>
                  <a:gd name="T89" fmla="*/ 54 h 73"/>
                  <a:gd name="T90" fmla="*/ 109 w 115"/>
                  <a:gd name="T91" fmla="*/ 50 h 73"/>
                  <a:gd name="T92" fmla="*/ 115 w 115"/>
                  <a:gd name="T93" fmla="*/ 52 h 73"/>
                  <a:gd name="T94" fmla="*/ 114 w 115"/>
                  <a:gd name="T95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" h="73">
                    <a:moveTo>
                      <a:pt x="114" y="46"/>
                    </a:moveTo>
                    <a:cubicBezTo>
                      <a:pt x="114" y="46"/>
                      <a:pt x="109" y="44"/>
                      <a:pt x="107" y="44"/>
                    </a:cubicBezTo>
                    <a:cubicBezTo>
                      <a:pt x="105" y="44"/>
                      <a:pt x="102" y="40"/>
                      <a:pt x="99" y="38"/>
                    </a:cubicBezTo>
                    <a:cubicBezTo>
                      <a:pt x="96" y="37"/>
                      <a:pt x="91" y="35"/>
                      <a:pt x="90" y="33"/>
                    </a:cubicBezTo>
                    <a:cubicBezTo>
                      <a:pt x="88" y="31"/>
                      <a:pt x="82" y="29"/>
                      <a:pt x="82" y="27"/>
                    </a:cubicBezTo>
                    <a:cubicBezTo>
                      <a:pt x="81" y="25"/>
                      <a:pt x="80" y="23"/>
                      <a:pt x="78" y="20"/>
                    </a:cubicBezTo>
                    <a:cubicBezTo>
                      <a:pt x="76" y="18"/>
                      <a:pt x="76" y="15"/>
                      <a:pt x="75" y="15"/>
                    </a:cubicBezTo>
                    <a:cubicBezTo>
                      <a:pt x="73" y="15"/>
                      <a:pt x="63" y="15"/>
                      <a:pt x="63" y="14"/>
                    </a:cubicBezTo>
                    <a:cubicBezTo>
                      <a:pt x="63" y="12"/>
                      <a:pt x="62" y="6"/>
                      <a:pt x="60" y="5"/>
                    </a:cubicBezTo>
                    <a:cubicBezTo>
                      <a:pt x="58" y="5"/>
                      <a:pt x="55" y="4"/>
                      <a:pt x="54" y="3"/>
                    </a:cubicBezTo>
                    <a:cubicBezTo>
                      <a:pt x="53" y="2"/>
                      <a:pt x="49" y="0"/>
                      <a:pt x="48" y="2"/>
                    </a:cubicBezTo>
                    <a:cubicBezTo>
                      <a:pt x="47" y="3"/>
                      <a:pt x="46" y="3"/>
                      <a:pt x="45" y="3"/>
                    </a:cubicBezTo>
                    <a:cubicBezTo>
                      <a:pt x="44" y="3"/>
                      <a:pt x="44" y="7"/>
                      <a:pt x="42" y="6"/>
                    </a:cubicBezTo>
                    <a:cubicBezTo>
                      <a:pt x="40" y="6"/>
                      <a:pt x="36" y="9"/>
                      <a:pt x="36" y="11"/>
                    </a:cubicBezTo>
                    <a:cubicBezTo>
                      <a:pt x="36" y="12"/>
                      <a:pt x="36" y="15"/>
                      <a:pt x="33" y="14"/>
                    </a:cubicBezTo>
                    <a:cubicBezTo>
                      <a:pt x="32" y="14"/>
                      <a:pt x="30" y="14"/>
                      <a:pt x="28" y="13"/>
                    </a:cubicBezTo>
                    <a:cubicBezTo>
                      <a:pt x="27" y="13"/>
                      <a:pt x="25" y="15"/>
                      <a:pt x="22" y="12"/>
                    </a:cubicBezTo>
                    <a:cubicBezTo>
                      <a:pt x="19" y="8"/>
                      <a:pt x="15" y="4"/>
                      <a:pt x="12" y="4"/>
                    </a:cubicBezTo>
                    <a:cubicBezTo>
                      <a:pt x="10" y="4"/>
                      <a:pt x="2" y="4"/>
                      <a:pt x="4" y="9"/>
                    </a:cubicBezTo>
                    <a:cubicBezTo>
                      <a:pt x="5" y="8"/>
                      <a:pt x="6" y="7"/>
                      <a:pt x="8" y="7"/>
                    </a:cubicBezTo>
                    <a:cubicBezTo>
                      <a:pt x="13" y="8"/>
                      <a:pt x="11" y="14"/>
                      <a:pt x="14" y="14"/>
                    </a:cubicBezTo>
                    <a:cubicBezTo>
                      <a:pt x="17" y="15"/>
                      <a:pt x="21" y="19"/>
                      <a:pt x="18" y="19"/>
                    </a:cubicBezTo>
                    <a:cubicBezTo>
                      <a:pt x="15" y="19"/>
                      <a:pt x="12" y="22"/>
                      <a:pt x="10" y="21"/>
                    </a:cubicBezTo>
                    <a:cubicBezTo>
                      <a:pt x="7" y="20"/>
                      <a:pt x="3" y="18"/>
                      <a:pt x="2" y="21"/>
                    </a:cubicBezTo>
                    <a:cubicBezTo>
                      <a:pt x="1" y="24"/>
                      <a:pt x="0" y="28"/>
                      <a:pt x="4" y="28"/>
                    </a:cubicBezTo>
                    <a:cubicBezTo>
                      <a:pt x="8" y="27"/>
                      <a:pt x="7" y="30"/>
                      <a:pt x="4" y="33"/>
                    </a:cubicBezTo>
                    <a:cubicBezTo>
                      <a:pt x="2" y="35"/>
                      <a:pt x="8" y="32"/>
                      <a:pt x="9" y="34"/>
                    </a:cubicBezTo>
                    <a:cubicBezTo>
                      <a:pt x="9" y="37"/>
                      <a:pt x="12" y="37"/>
                      <a:pt x="11" y="41"/>
                    </a:cubicBezTo>
                    <a:cubicBezTo>
                      <a:pt x="10" y="43"/>
                      <a:pt x="10" y="48"/>
                      <a:pt x="11" y="52"/>
                    </a:cubicBezTo>
                    <a:cubicBezTo>
                      <a:pt x="13" y="52"/>
                      <a:pt x="16" y="51"/>
                      <a:pt x="17" y="50"/>
                    </a:cubicBezTo>
                    <a:cubicBezTo>
                      <a:pt x="18" y="49"/>
                      <a:pt x="22" y="45"/>
                      <a:pt x="24" y="45"/>
                    </a:cubicBezTo>
                    <a:cubicBezTo>
                      <a:pt x="26" y="45"/>
                      <a:pt x="29" y="46"/>
                      <a:pt x="30" y="45"/>
                    </a:cubicBezTo>
                    <a:cubicBezTo>
                      <a:pt x="31" y="43"/>
                      <a:pt x="38" y="43"/>
                      <a:pt x="39" y="45"/>
                    </a:cubicBezTo>
                    <a:cubicBezTo>
                      <a:pt x="41" y="46"/>
                      <a:pt x="44" y="48"/>
                      <a:pt x="45" y="48"/>
                    </a:cubicBezTo>
                    <a:cubicBezTo>
                      <a:pt x="46" y="48"/>
                      <a:pt x="47" y="50"/>
                      <a:pt x="49" y="49"/>
                    </a:cubicBezTo>
                    <a:cubicBezTo>
                      <a:pt x="51" y="49"/>
                      <a:pt x="56" y="50"/>
                      <a:pt x="56" y="52"/>
                    </a:cubicBezTo>
                    <a:cubicBezTo>
                      <a:pt x="56" y="53"/>
                      <a:pt x="58" y="54"/>
                      <a:pt x="60" y="54"/>
                    </a:cubicBezTo>
                    <a:cubicBezTo>
                      <a:pt x="61" y="54"/>
                      <a:pt x="63" y="59"/>
                      <a:pt x="65" y="59"/>
                    </a:cubicBezTo>
                    <a:cubicBezTo>
                      <a:pt x="67" y="59"/>
                      <a:pt x="71" y="59"/>
                      <a:pt x="71" y="60"/>
                    </a:cubicBezTo>
                    <a:cubicBezTo>
                      <a:pt x="71" y="61"/>
                      <a:pt x="71" y="67"/>
                      <a:pt x="72" y="70"/>
                    </a:cubicBezTo>
                    <a:cubicBezTo>
                      <a:pt x="73" y="69"/>
                      <a:pt x="73" y="69"/>
                      <a:pt x="74" y="70"/>
                    </a:cubicBezTo>
                    <a:cubicBezTo>
                      <a:pt x="75" y="70"/>
                      <a:pt x="79" y="69"/>
                      <a:pt x="80" y="71"/>
                    </a:cubicBezTo>
                    <a:cubicBezTo>
                      <a:pt x="80" y="73"/>
                      <a:pt x="87" y="72"/>
                      <a:pt x="87" y="69"/>
                    </a:cubicBezTo>
                    <a:cubicBezTo>
                      <a:pt x="86" y="65"/>
                      <a:pt x="97" y="65"/>
                      <a:pt x="98" y="62"/>
                    </a:cubicBezTo>
                    <a:cubicBezTo>
                      <a:pt x="99" y="59"/>
                      <a:pt x="100" y="53"/>
                      <a:pt x="103" y="54"/>
                    </a:cubicBezTo>
                    <a:cubicBezTo>
                      <a:pt x="105" y="55"/>
                      <a:pt x="107" y="50"/>
                      <a:pt x="109" y="50"/>
                    </a:cubicBezTo>
                    <a:cubicBezTo>
                      <a:pt x="111" y="50"/>
                      <a:pt x="113" y="52"/>
                      <a:pt x="115" y="52"/>
                    </a:cubicBezTo>
                    <a:lnTo>
                      <a:pt x="114" y="46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0" name="Freeform 343">
                <a:extLst>
                  <a:ext uri="{FF2B5EF4-FFF2-40B4-BE49-F238E27FC236}">
                    <a16:creationId xmlns:a16="http://schemas.microsoft.com/office/drawing/2014/main" xmlns="" id="{9E7A1664-E29D-0660-28B6-F47DA106B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051891" y="1534170"/>
                <a:ext cx="396635" cy="201018"/>
              </a:xfrm>
              <a:custGeom>
                <a:avLst/>
                <a:gdLst>
                  <a:gd name="T0" fmla="*/ 316 w 327"/>
                  <a:gd name="T1" fmla="*/ 64 h 154"/>
                  <a:gd name="T2" fmla="*/ 305 w 327"/>
                  <a:gd name="T3" fmla="*/ 53 h 154"/>
                  <a:gd name="T4" fmla="*/ 284 w 327"/>
                  <a:gd name="T5" fmla="*/ 50 h 154"/>
                  <a:gd name="T6" fmla="*/ 265 w 327"/>
                  <a:gd name="T7" fmla="*/ 36 h 154"/>
                  <a:gd name="T8" fmla="*/ 243 w 327"/>
                  <a:gd name="T9" fmla="*/ 12 h 154"/>
                  <a:gd name="T10" fmla="*/ 220 w 327"/>
                  <a:gd name="T11" fmla="*/ 21 h 154"/>
                  <a:gd name="T12" fmla="*/ 215 w 327"/>
                  <a:gd name="T13" fmla="*/ 15 h 154"/>
                  <a:gd name="T14" fmla="*/ 203 w 327"/>
                  <a:gd name="T15" fmla="*/ 14 h 154"/>
                  <a:gd name="T16" fmla="*/ 197 w 327"/>
                  <a:gd name="T17" fmla="*/ 2 h 154"/>
                  <a:gd name="T18" fmla="*/ 169 w 327"/>
                  <a:gd name="T19" fmla="*/ 7 h 154"/>
                  <a:gd name="T20" fmla="*/ 137 w 327"/>
                  <a:gd name="T21" fmla="*/ 14 h 154"/>
                  <a:gd name="T22" fmla="*/ 121 w 327"/>
                  <a:gd name="T23" fmla="*/ 22 h 154"/>
                  <a:gd name="T24" fmla="*/ 118 w 327"/>
                  <a:gd name="T25" fmla="*/ 33 h 154"/>
                  <a:gd name="T26" fmla="*/ 121 w 327"/>
                  <a:gd name="T27" fmla="*/ 43 h 154"/>
                  <a:gd name="T28" fmla="*/ 112 w 327"/>
                  <a:gd name="T29" fmla="*/ 49 h 154"/>
                  <a:gd name="T30" fmla="*/ 100 w 327"/>
                  <a:gd name="T31" fmla="*/ 48 h 154"/>
                  <a:gd name="T32" fmla="*/ 80 w 327"/>
                  <a:gd name="T33" fmla="*/ 50 h 154"/>
                  <a:gd name="T34" fmla="*/ 65 w 327"/>
                  <a:gd name="T35" fmla="*/ 50 h 154"/>
                  <a:gd name="T36" fmla="*/ 44 w 327"/>
                  <a:gd name="T37" fmla="*/ 41 h 154"/>
                  <a:gd name="T38" fmla="*/ 25 w 327"/>
                  <a:gd name="T39" fmla="*/ 47 h 154"/>
                  <a:gd name="T40" fmla="*/ 18 w 327"/>
                  <a:gd name="T41" fmla="*/ 60 h 154"/>
                  <a:gd name="T42" fmla="*/ 2 w 327"/>
                  <a:gd name="T43" fmla="*/ 63 h 154"/>
                  <a:gd name="T44" fmla="*/ 0 w 327"/>
                  <a:gd name="T45" fmla="*/ 74 h 154"/>
                  <a:gd name="T46" fmla="*/ 12 w 327"/>
                  <a:gd name="T47" fmla="*/ 81 h 154"/>
                  <a:gd name="T48" fmla="*/ 20 w 327"/>
                  <a:gd name="T49" fmla="*/ 95 h 154"/>
                  <a:gd name="T50" fmla="*/ 41 w 327"/>
                  <a:gd name="T51" fmla="*/ 90 h 154"/>
                  <a:gd name="T52" fmla="*/ 46 w 327"/>
                  <a:gd name="T53" fmla="*/ 107 h 154"/>
                  <a:gd name="T54" fmla="*/ 31 w 327"/>
                  <a:gd name="T55" fmla="*/ 117 h 154"/>
                  <a:gd name="T56" fmla="*/ 46 w 327"/>
                  <a:gd name="T57" fmla="*/ 132 h 154"/>
                  <a:gd name="T58" fmla="*/ 53 w 327"/>
                  <a:gd name="T59" fmla="*/ 141 h 154"/>
                  <a:gd name="T60" fmla="*/ 77 w 327"/>
                  <a:gd name="T61" fmla="*/ 145 h 154"/>
                  <a:gd name="T62" fmla="*/ 99 w 327"/>
                  <a:gd name="T63" fmla="*/ 103 h 154"/>
                  <a:gd name="T64" fmla="*/ 111 w 327"/>
                  <a:gd name="T65" fmla="*/ 104 h 154"/>
                  <a:gd name="T66" fmla="*/ 136 w 327"/>
                  <a:gd name="T67" fmla="*/ 124 h 154"/>
                  <a:gd name="T68" fmla="*/ 160 w 327"/>
                  <a:gd name="T69" fmla="*/ 137 h 154"/>
                  <a:gd name="T70" fmla="*/ 178 w 327"/>
                  <a:gd name="T71" fmla="*/ 151 h 154"/>
                  <a:gd name="T72" fmla="*/ 195 w 327"/>
                  <a:gd name="T73" fmla="*/ 143 h 154"/>
                  <a:gd name="T74" fmla="*/ 213 w 327"/>
                  <a:gd name="T75" fmla="*/ 133 h 154"/>
                  <a:gd name="T76" fmla="*/ 239 w 327"/>
                  <a:gd name="T77" fmla="*/ 132 h 154"/>
                  <a:gd name="T78" fmla="*/ 274 w 327"/>
                  <a:gd name="T79" fmla="*/ 138 h 154"/>
                  <a:gd name="T80" fmla="*/ 275 w 327"/>
                  <a:gd name="T81" fmla="*/ 119 h 154"/>
                  <a:gd name="T82" fmla="*/ 286 w 327"/>
                  <a:gd name="T83" fmla="*/ 108 h 154"/>
                  <a:gd name="T84" fmla="*/ 296 w 327"/>
                  <a:gd name="T85" fmla="*/ 90 h 154"/>
                  <a:gd name="T86" fmla="*/ 317 w 327"/>
                  <a:gd name="T87" fmla="*/ 88 h 154"/>
                  <a:gd name="T88" fmla="*/ 324 w 327"/>
                  <a:gd name="T89" fmla="*/ 71 h 154"/>
                  <a:gd name="T90" fmla="*/ 122 w 327"/>
                  <a:gd name="T91" fmla="*/ 98 h 154"/>
                  <a:gd name="T92" fmla="*/ 257 w 327"/>
                  <a:gd name="T93" fmla="*/ 97 h 154"/>
                  <a:gd name="T94" fmla="*/ 224 w 327"/>
                  <a:gd name="T95" fmla="*/ 97 h 154"/>
                  <a:gd name="T96" fmla="*/ 257 w 327"/>
                  <a:gd name="T97" fmla="*/ 9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7" h="154">
                    <a:moveTo>
                      <a:pt x="325" y="63"/>
                    </a:moveTo>
                    <a:cubicBezTo>
                      <a:pt x="325" y="61"/>
                      <a:pt x="324" y="62"/>
                      <a:pt x="323" y="63"/>
                    </a:cubicBezTo>
                    <a:cubicBezTo>
                      <a:pt x="321" y="63"/>
                      <a:pt x="318" y="64"/>
                      <a:pt x="316" y="64"/>
                    </a:cubicBezTo>
                    <a:cubicBezTo>
                      <a:pt x="315" y="64"/>
                      <a:pt x="312" y="62"/>
                      <a:pt x="312" y="60"/>
                    </a:cubicBezTo>
                    <a:cubicBezTo>
                      <a:pt x="312" y="59"/>
                      <a:pt x="312" y="57"/>
                      <a:pt x="310" y="57"/>
                    </a:cubicBezTo>
                    <a:cubicBezTo>
                      <a:pt x="309" y="57"/>
                      <a:pt x="307" y="57"/>
                      <a:pt x="305" y="53"/>
                    </a:cubicBezTo>
                    <a:cubicBezTo>
                      <a:pt x="304" y="50"/>
                      <a:pt x="302" y="50"/>
                      <a:pt x="300" y="49"/>
                    </a:cubicBezTo>
                    <a:cubicBezTo>
                      <a:pt x="299" y="48"/>
                      <a:pt x="294" y="51"/>
                      <a:pt x="292" y="51"/>
                    </a:cubicBezTo>
                    <a:cubicBezTo>
                      <a:pt x="290" y="52"/>
                      <a:pt x="287" y="51"/>
                      <a:pt x="284" y="50"/>
                    </a:cubicBezTo>
                    <a:cubicBezTo>
                      <a:pt x="282" y="50"/>
                      <a:pt x="280" y="45"/>
                      <a:pt x="278" y="46"/>
                    </a:cubicBezTo>
                    <a:cubicBezTo>
                      <a:pt x="276" y="46"/>
                      <a:pt x="275" y="51"/>
                      <a:pt x="273" y="51"/>
                    </a:cubicBezTo>
                    <a:cubicBezTo>
                      <a:pt x="272" y="51"/>
                      <a:pt x="268" y="41"/>
                      <a:pt x="265" y="36"/>
                    </a:cubicBezTo>
                    <a:cubicBezTo>
                      <a:pt x="262" y="31"/>
                      <a:pt x="256" y="21"/>
                      <a:pt x="250" y="19"/>
                    </a:cubicBezTo>
                    <a:cubicBezTo>
                      <a:pt x="245" y="17"/>
                      <a:pt x="247" y="14"/>
                      <a:pt x="248" y="13"/>
                    </a:cubicBezTo>
                    <a:cubicBezTo>
                      <a:pt x="249" y="11"/>
                      <a:pt x="245" y="11"/>
                      <a:pt x="243" y="12"/>
                    </a:cubicBezTo>
                    <a:cubicBezTo>
                      <a:pt x="240" y="13"/>
                      <a:pt x="238" y="16"/>
                      <a:pt x="235" y="16"/>
                    </a:cubicBezTo>
                    <a:cubicBezTo>
                      <a:pt x="233" y="17"/>
                      <a:pt x="229" y="21"/>
                      <a:pt x="227" y="20"/>
                    </a:cubicBezTo>
                    <a:cubicBezTo>
                      <a:pt x="224" y="19"/>
                      <a:pt x="223" y="23"/>
                      <a:pt x="220" y="21"/>
                    </a:cubicBezTo>
                    <a:cubicBezTo>
                      <a:pt x="218" y="19"/>
                      <a:pt x="223" y="18"/>
                      <a:pt x="223" y="16"/>
                    </a:cubicBezTo>
                    <a:cubicBezTo>
                      <a:pt x="223" y="14"/>
                      <a:pt x="220" y="17"/>
                      <a:pt x="219" y="16"/>
                    </a:cubicBezTo>
                    <a:cubicBezTo>
                      <a:pt x="218" y="15"/>
                      <a:pt x="215" y="13"/>
                      <a:pt x="215" y="15"/>
                    </a:cubicBezTo>
                    <a:cubicBezTo>
                      <a:pt x="215" y="17"/>
                      <a:pt x="213" y="16"/>
                      <a:pt x="213" y="15"/>
                    </a:cubicBezTo>
                    <a:cubicBezTo>
                      <a:pt x="213" y="13"/>
                      <a:pt x="211" y="11"/>
                      <a:pt x="210" y="13"/>
                    </a:cubicBezTo>
                    <a:cubicBezTo>
                      <a:pt x="209" y="14"/>
                      <a:pt x="204" y="15"/>
                      <a:pt x="203" y="14"/>
                    </a:cubicBezTo>
                    <a:cubicBezTo>
                      <a:pt x="202" y="13"/>
                      <a:pt x="203" y="12"/>
                      <a:pt x="204" y="10"/>
                    </a:cubicBezTo>
                    <a:cubicBezTo>
                      <a:pt x="204" y="9"/>
                      <a:pt x="202" y="7"/>
                      <a:pt x="202" y="5"/>
                    </a:cubicBezTo>
                    <a:cubicBezTo>
                      <a:pt x="202" y="3"/>
                      <a:pt x="199" y="1"/>
                      <a:pt x="197" y="2"/>
                    </a:cubicBezTo>
                    <a:cubicBezTo>
                      <a:pt x="195" y="2"/>
                      <a:pt x="193" y="2"/>
                      <a:pt x="191" y="1"/>
                    </a:cubicBezTo>
                    <a:cubicBezTo>
                      <a:pt x="189" y="0"/>
                      <a:pt x="181" y="1"/>
                      <a:pt x="181" y="3"/>
                    </a:cubicBezTo>
                    <a:cubicBezTo>
                      <a:pt x="180" y="5"/>
                      <a:pt x="171" y="6"/>
                      <a:pt x="169" y="7"/>
                    </a:cubicBezTo>
                    <a:cubicBezTo>
                      <a:pt x="167" y="8"/>
                      <a:pt x="160" y="9"/>
                      <a:pt x="158" y="9"/>
                    </a:cubicBezTo>
                    <a:cubicBezTo>
                      <a:pt x="155" y="9"/>
                      <a:pt x="153" y="12"/>
                      <a:pt x="149" y="12"/>
                    </a:cubicBezTo>
                    <a:cubicBezTo>
                      <a:pt x="146" y="12"/>
                      <a:pt x="140" y="12"/>
                      <a:pt x="137" y="14"/>
                    </a:cubicBezTo>
                    <a:cubicBezTo>
                      <a:pt x="134" y="16"/>
                      <a:pt x="130" y="14"/>
                      <a:pt x="128" y="15"/>
                    </a:cubicBezTo>
                    <a:cubicBezTo>
                      <a:pt x="125" y="16"/>
                      <a:pt x="122" y="15"/>
                      <a:pt x="121" y="15"/>
                    </a:cubicBezTo>
                    <a:cubicBezTo>
                      <a:pt x="120" y="16"/>
                      <a:pt x="120" y="20"/>
                      <a:pt x="121" y="22"/>
                    </a:cubicBezTo>
                    <a:cubicBezTo>
                      <a:pt x="122" y="24"/>
                      <a:pt x="128" y="25"/>
                      <a:pt x="128" y="26"/>
                    </a:cubicBezTo>
                    <a:cubicBezTo>
                      <a:pt x="129" y="27"/>
                      <a:pt x="123" y="27"/>
                      <a:pt x="120" y="27"/>
                    </a:cubicBezTo>
                    <a:cubicBezTo>
                      <a:pt x="117" y="28"/>
                      <a:pt x="118" y="31"/>
                      <a:pt x="118" y="33"/>
                    </a:cubicBezTo>
                    <a:cubicBezTo>
                      <a:pt x="119" y="35"/>
                      <a:pt x="115" y="36"/>
                      <a:pt x="113" y="37"/>
                    </a:cubicBezTo>
                    <a:cubicBezTo>
                      <a:pt x="111" y="38"/>
                      <a:pt x="113" y="41"/>
                      <a:pt x="115" y="41"/>
                    </a:cubicBezTo>
                    <a:cubicBezTo>
                      <a:pt x="118" y="41"/>
                      <a:pt x="119" y="43"/>
                      <a:pt x="121" y="43"/>
                    </a:cubicBezTo>
                    <a:cubicBezTo>
                      <a:pt x="123" y="43"/>
                      <a:pt x="123" y="47"/>
                      <a:pt x="123" y="49"/>
                    </a:cubicBezTo>
                    <a:cubicBezTo>
                      <a:pt x="123" y="51"/>
                      <a:pt x="121" y="52"/>
                      <a:pt x="118" y="52"/>
                    </a:cubicBezTo>
                    <a:cubicBezTo>
                      <a:pt x="115" y="52"/>
                      <a:pt x="114" y="50"/>
                      <a:pt x="112" y="49"/>
                    </a:cubicBezTo>
                    <a:cubicBezTo>
                      <a:pt x="110" y="49"/>
                      <a:pt x="111" y="53"/>
                      <a:pt x="109" y="53"/>
                    </a:cubicBezTo>
                    <a:cubicBezTo>
                      <a:pt x="108" y="54"/>
                      <a:pt x="108" y="51"/>
                      <a:pt x="105" y="51"/>
                    </a:cubicBezTo>
                    <a:cubicBezTo>
                      <a:pt x="103" y="51"/>
                      <a:pt x="101" y="50"/>
                      <a:pt x="100" y="48"/>
                    </a:cubicBezTo>
                    <a:cubicBezTo>
                      <a:pt x="99" y="46"/>
                      <a:pt x="94" y="46"/>
                      <a:pt x="92" y="48"/>
                    </a:cubicBezTo>
                    <a:cubicBezTo>
                      <a:pt x="90" y="50"/>
                      <a:pt x="89" y="49"/>
                      <a:pt x="88" y="48"/>
                    </a:cubicBezTo>
                    <a:cubicBezTo>
                      <a:pt x="86" y="46"/>
                      <a:pt x="80" y="48"/>
                      <a:pt x="80" y="50"/>
                    </a:cubicBezTo>
                    <a:cubicBezTo>
                      <a:pt x="79" y="52"/>
                      <a:pt x="75" y="53"/>
                      <a:pt x="72" y="51"/>
                    </a:cubicBezTo>
                    <a:cubicBezTo>
                      <a:pt x="69" y="49"/>
                      <a:pt x="68" y="48"/>
                      <a:pt x="68" y="51"/>
                    </a:cubicBezTo>
                    <a:cubicBezTo>
                      <a:pt x="68" y="53"/>
                      <a:pt x="65" y="51"/>
                      <a:pt x="65" y="50"/>
                    </a:cubicBezTo>
                    <a:cubicBezTo>
                      <a:pt x="65" y="48"/>
                      <a:pt x="61" y="45"/>
                      <a:pt x="59" y="44"/>
                    </a:cubicBezTo>
                    <a:cubicBezTo>
                      <a:pt x="57" y="43"/>
                      <a:pt x="50" y="43"/>
                      <a:pt x="49" y="41"/>
                    </a:cubicBezTo>
                    <a:cubicBezTo>
                      <a:pt x="49" y="40"/>
                      <a:pt x="45" y="39"/>
                      <a:pt x="44" y="41"/>
                    </a:cubicBezTo>
                    <a:cubicBezTo>
                      <a:pt x="43" y="44"/>
                      <a:pt x="41" y="42"/>
                      <a:pt x="39" y="41"/>
                    </a:cubicBezTo>
                    <a:cubicBezTo>
                      <a:pt x="38" y="40"/>
                      <a:pt x="35" y="42"/>
                      <a:pt x="33" y="43"/>
                    </a:cubicBezTo>
                    <a:cubicBezTo>
                      <a:pt x="32" y="44"/>
                      <a:pt x="27" y="47"/>
                      <a:pt x="25" y="47"/>
                    </a:cubicBezTo>
                    <a:cubicBezTo>
                      <a:pt x="22" y="47"/>
                      <a:pt x="24" y="50"/>
                      <a:pt x="21" y="51"/>
                    </a:cubicBezTo>
                    <a:cubicBezTo>
                      <a:pt x="17" y="51"/>
                      <a:pt x="18" y="54"/>
                      <a:pt x="18" y="55"/>
                    </a:cubicBezTo>
                    <a:cubicBezTo>
                      <a:pt x="19" y="56"/>
                      <a:pt x="21" y="59"/>
                      <a:pt x="18" y="60"/>
                    </a:cubicBezTo>
                    <a:cubicBezTo>
                      <a:pt x="15" y="61"/>
                      <a:pt x="14" y="56"/>
                      <a:pt x="11" y="55"/>
                    </a:cubicBezTo>
                    <a:cubicBezTo>
                      <a:pt x="9" y="53"/>
                      <a:pt x="7" y="55"/>
                      <a:pt x="7" y="58"/>
                    </a:cubicBezTo>
                    <a:cubicBezTo>
                      <a:pt x="7" y="60"/>
                      <a:pt x="4" y="60"/>
                      <a:pt x="2" y="63"/>
                    </a:cubicBezTo>
                    <a:cubicBezTo>
                      <a:pt x="1" y="65"/>
                      <a:pt x="5" y="65"/>
                      <a:pt x="5" y="66"/>
                    </a:cubicBezTo>
                    <a:cubicBezTo>
                      <a:pt x="5" y="68"/>
                      <a:pt x="3" y="69"/>
                      <a:pt x="2" y="69"/>
                    </a:cubicBezTo>
                    <a:cubicBezTo>
                      <a:pt x="1" y="69"/>
                      <a:pt x="0" y="73"/>
                      <a:pt x="0" y="74"/>
                    </a:cubicBezTo>
                    <a:cubicBezTo>
                      <a:pt x="1" y="75"/>
                      <a:pt x="5" y="75"/>
                      <a:pt x="5" y="77"/>
                    </a:cubicBezTo>
                    <a:cubicBezTo>
                      <a:pt x="5" y="80"/>
                      <a:pt x="4" y="82"/>
                      <a:pt x="6" y="81"/>
                    </a:cubicBezTo>
                    <a:cubicBezTo>
                      <a:pt x="8" y="81"/>
                      <a:pt x="11" y="81"/>
                      <a:pt x="12" y="81"/>
                    </a:cubicBezTo>
                    <a:cubicBezTo>
                      <a:pt x="13" y="81"/>
                      <a:pt x="14" y="84"/>
                      <a:pt x="17" y="87"/>
                    </a:cubicBezTo>
                    <a:cubicBezTo>
                      <a:pt x="19" y="90"/>
                      <a:pt x="21" y="91"/>
                      <a:pt x="18" y="92"/>
                    </a:cubicBezTo>
                    <a:cubicBezTo>
                      <a:pt x="16" y="92"/>
                      <a:pt x="17" y="94"/>
                      <a:pt x="20" y="95"/>
                    </a:cubicBezTo>
                    <a:cubicBezTo>
                      <a:pt x="21" y="96"/>
                      <a:pt x="22" y="96"/>
                      <a:pt x="22" y="97"/>
                    </a:cubicBezTo>
                    <a:cubicBezTo>
                      <a:pt x="23" y="97"/>
                      <a:pt x="23" y="96"/>
                      <a:pt x="24" y="96"/>
                    </a:cubicBezTo>
                    <a:cubicBezTo>
                      <a:pt x="28" y="92"/>
                      <a:pt x="35" y="89"/>
                      <a:pt x="41" y="90"/>
                    </a:cubicBezTo>
                    <a:cubicBezTo>
                      <a:pt x="46" y="92"/>
                      <a:pt x="51" y="89"/>
                      <a:pt x="53" y="93"/>
                    </a:cubicBezTo>
                    <a:cubicBezTo>
                      <a:pt x="56" y="96"/>
                      <a:pt x="53" y="102"/>
                      <a:pt x="54" y="105"/>
                    </a:cubicBezTo>
                    <a:cubicBezTo>
                      <a:pt x="55" y="107"/>
                      <a:pt x="50" y="107"/>
                      <a:pt x="46" y="107"/>
                    </a:cubicBezTo>
                    <a:cubicBezTo>
                      <a:pt x="43" y="106"/>
                      <a:pt x="35" y="108"/>
                      <a:pt x="36" y="110"/>
                    </a:cubicBezTo>
                    <a:cubicBezTo>
                      <a:pt x="37" y="112"/>
                      <a:pt x="40" y="117"/>
                      <a:pt x="35" y="115"/>
                    </a:cubicBezTo>
                    <a:cubicBezTo>
                      <a:pt x="30" y="112"/>
                      <a:pt x="28" y="117"/>
                      <a:pt x="31" y="117"/>
                    </a:cubicBezTo>
                    <a:cubicBezTo>
                      <a:pt x="34" y="117"/>
                      <a:pt x="37" y="121"/>
                      <a:pt x="37" y="123"/>
                    </a:cubicBezTo>
                    <a:cubicBezTo>
                      <a:pt x="37" y="125"/>
                      <a:pt x="37" y="130"/>
                      <a:pt x="40" y="129"/>
                    </a:cubicBezTo>
                    <a:cubicBezTo>
                      <a:pt x="42" y="128"/>
                      <a:pt x="42" y="132"/>
                      <a:pt x="46" y="132"/>
                    </a:cubicBezTo>
                    <a:cubicBezTo>
                      <a:pt x="49" y="132"/>
                      <a:pt x="52" y="133"/>
                      <a:pt x="49" y="136"/>
                    </a:cubicBezTo>
                    <a:cubicBezTo>
                      <a:pt x="47" y="139"/>
                      <a:pt x="51" y="148"/>
                      <a:pt x="52" y="146"/>
                    </a:cubicBezTo>
                    <a:cubicBezTo>
                      <a:pt x="53" y="145"/>
                      <a:pt x="52" y="142"/>
                      <a:pt x="53" y="141"/>
                    </a:cubicBezTo>
                    <a:cubicBezTo>
                      <a:pt x="51" y="136"/>
                      <a:pt x="59" y="136"/>
                      <a:pt x="61" y="136"/>
                    </a:cubicBezTo>
                    <a:cubicBezTo>
                      <a:pt x="64" y="136"/>
                      <a:pt x="68" y="140"/>
                      <a:pt x="71" y="144"/>
                    </a:cubicBezTo>
                    <a:cubicBezTo>
                      <a:pt x="74" y="148"/>
                      <a:pt x="77" y="145"/>
                      <a:pt x="77" y="145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9" y="103"/>
                      <a:pt x="99" y="103"/>
                    </a:cubicBezTo>
                    <a:cubicBezTo>
                      <a:pt x="101" y="99"/>
                      <a:pt x="105" y="102"/>
                      <a:pt x="106" y="103"/>
                    </a:cubicBezTo>
                    <a:cubicBezTo>
                      <a:pt x="107" y="104"/>
                      <a:pt x="107" y="99"/>
                      <a:pt x="109" y="99"/>
                    </a:cubicBezTo>
                    <a:cubicBezTo>
                      <a:pt x="112" y="99"/>
                      <a:pt x="109" y="104"/>
                      <a:pt x="111" y="104"/>
                    </a:cubicBezTo>
                    <a:cubicBezTo>
                      <a:pt x="113" y="104"/>
                      <a:pt x="117" y="110"/>
                      <a:pt x="116" y="114"/>
                    </a:cubicBezTo>
                    <a:cubicBezTo>
                      <a:pt x="119" y="117"/>
                      <a:pt x="125" y="123"/>
                      <a:pt x="125" y="125"/>
                    </a:cubicBezTo>
                    <a:cubicBezTo>
                      <a:pt x="126" y="127"/>
                      <a:pt x="134" y="123"/>
                      <a:pt x="136" y="124"/>
                    </a:cubicBezTo>
                    <a:cubicBezTo>
                      <a:pt x="137" y="125"/>
                      <a:pt x="150" y="125"/>
                      <a:pt x="152" y="125"/>
                    </a:cubicBezTo>
                    <a:cubicBezTo>
                      <a:pt x="154" y="125"/>
                      <a:pt x="156" y="129"/>
                      <a:pt x="158" y="129"/>
                    </a:cubicBezTo>
                    <a:cubicBezTo>
                      <a:pt x="161" y="130"/>
                      <a:pt x="160" y="134"/>
                      <a:pt x="160" y="137"/>
                    </a:cubicBezTo>
                    <a:cubicBezTo>
                      <a:pt x="160" y="140"/>
                      <a:pt x="164" y="143"/>
                      <a:pt x="164" y="145"/>
                    </a:cubicBezTo>
                    <a:cubicBezTo>
                      <a:pt x="165" y="148"/>
                      <a:pt x="169" y="147"/>
                      <a:pt x="171" y="147"/>
                    </a:cubicBezTo>
                    <a:cubicBezTo>
                      <a:pt x="174" y="148"/>
                      <a:pt x="178" y="149"/>
                      <a:pt x="178" y="151"/>
                    </a:cubicBezTo>
                    <a:cubicBezTo>
                      <a:pt x="178" y="154"/>
                      <a:pt x="182" y="152"/>
                      <a:pt x="182" y="150"/>
                    </a:cubicBezTo>
                    <a:cubicBezTo>
                      <a:pt x="182" y="148"/>
                      <a:pt x="185" y="146"/>
                      <a:pt x="190" y="144"/>
                    </a:cubicBezTo>
                    <a:cubicBezTo>
                      <a:pt x="192" y="143"/>
                      <a:pt x="194" y="143"/>
                      <a:pt x="195" y="143"/>
                    </a:cubicBezTo>
                    <a:cubicBezTo>
                      <a:pt x="196" y="141"/>
                      <a:pt x="197" y="139"/>
                      <a:pt x="197" y="139"/>
                    </a:cubicBezTo>
                    <a:cubicBezTo>
                      <a:pt x="199" y="138"/>
                      <a:pt x="202" y="136"/>
                      <a:pt x="202" y="133"/>
                    </a:cubicBezTo>
                    <a:cubicBezTo>
                      <a:pt x="202" y="131"/>
                      <a:pt x="209" y="131"/>
                      <a:pt x="213" y="133"/>
                    </a:cubicBezTo>
                    <a:cubicBezTo>
                      <a:pt x="217" y="135"/>
                      <a:pt x="220" y="135"/>
                      <a:pt x="220" y="132"/>
                    </a:cubicBezTo>
                    <a:cubicBezTo>
                      <a:pt x="221" y="129"/>
                      <a:pt x="227" y="128"/>
                      <a:pt x="229" y="129"/>
                    </a:cubicBezTo>
                    <a:cubicBezTo>
                      <a:pt x="231" y="130"/>
                      <a:pt x="236" y="133"/>
                      <a:pt x="239" y="132"/>
                    </a:cubicBezTo>
                    <a:cubicBezTo>
                      <a:pt x="242" y="131"/>
                      <a:pt x="256" y="132"/>
                      <a:pt x="260" y="133"/>
                    </a:cubicBezTo>
                    <a:cubicBezTo>
                      <a:pt x="264" y="134"/>
                      <a:pt x="265" y="131"/>
                      <a:pt x="268" y="135"/>
                    </a:cubicBezTo>
                    <a:cubicBezTo>
                      <a:pt x="270" y="138"/>
                      <a:pt x="271" y="135"/>
                      <a:pt x="274" y="138"/>
                    </a:cubicBezTo>
                    <a:cubicBezTo>
                      <a:pt x="274" y="137"/>
                      <a:pt x="274" y="136"/>
                      <a:pt x="274" y="134"/>
                    </a:cubicBezTo>
                    <a:cubicBezTo>
                      <a:pt x="274" y="132"/>
                      <a:pt x="278" y="130"/>
                      <a:pt x="278" y="128"/>
                    </a:cubicBezTo>
                    <a:cubicBezTo>
                      <a:pt x="279" y="127"/>
                      <a:pt x="275" y="121"/>
                      <a:pt x="275" y="119"/>
                    </a:cubicBezTo>
                    <a:cubicBezTo>
                      <a:pt x="275" y="118"/>
                      <a:pt x="275" y="113"/>
                      <a:pt x="273" y="112"/>
                    </a:cubicBezTo>
                    <a:cubicBezTo>
                      <a:pt x="272" y="112"/>
                      <a:pt x="277" y="109"/>
                      <a:pt x="278" y="109"/>
                    </a:cubicBezTo>
                    <a:cubicBezTo>
                      <a:pt x="281" y="109"/>
                      <a:pt x="284" y="107"/>
                      <a:pt x="286" y="108"/>
                    </a:cubicBezTo>
                    <a:cubicBezTo>
                      <a:pt x="287" y="109"/>
                      <a:pt x="289" y="109"/>
                      <a:pt x="291" y="109"/>
                    </a:cubicBezTo>
                    <a:cubicBezTo>
                      <a:pt x="294" y="109"/>
                      <a:pt x="293" y="107"/>
                      <a:pt x="291" y="106"/>
                    </a:cubicBezTo>
                    <a:cubicBezTo>
                      <a:pt x="290" y="104"/>
                      <a:pt x="296" y="94"/>
                      <a:pt x="296" y="90"/>
                    </a:cubicBezTo>
                    <a:cubicBezTo>
                      <a:pt x="297" y="86"/>
                      <a:pt x="299" y="90"/>
                      <a:pt x="302" y="90"/>
                    </a:cubicBezTo>
                    <a:cubicBezTo>
                      <a:pt x="304" y="90"/>
                      <a:pt x="308" y="90"/>
                      <a:pt x="309" y="91"/>
                    </a:cubicBezTo>
                    <a:cubicBezTo>
                      <a:pt x="311" y="92"/>
                      <a:pt x="316" y="90"/>
                      <a:pt x="317" y="88"/>
                    </a:cubicBezTo>
                    <a:cubicBezTo>
                      <a:pt x="318" y="86"/>
                      <a:pt x="315" y="86"/>
                      <a:pt x="316" y="81"/>
                    </a:cubicBezTo>
                    <a:cubicBezTo>
                      <a:pt x="316" y="77"/>
                      <a:pt x="318" y="75"/>
                      <a:pt x="321" y="75"/>
                    </a:cubicBezTo>
                    <a:cubicBezTo>
                      <a:pt x="323" y="75"/>
                      <a:pt x="324" y="73"/>
                      <a:pt x="324" y="71"/>
                    </a:cubicBezTo>
                    <a:cubicBezTo>
                      <a:pt x="324" y="69"/>
                      <a:pt x="326" y="68"/>
                      <a:pt x="327" y="66"/>
                    </a:cubicBezTo>
                    <a:cubicBezTo>
                      <a:pt x="326" y="65"/>
                      <a:pt x="326" y="64"/>
                      <a:pt x="325" y="63"/>
                    </a:cubicBezTo>
                    <a:close/>
                    <a:moveTo>
                      <a:pt x="122" y="98"/>
                    </a:moveTo>
                    <a:cubicBezTo>
                      <a:pt x="121" y="99"/>
                      <a:pt x="112" y="96"/>
                      <a:pt x="111" y="95"/>
                    </a:cubicBezTo>
                    <a:cubicBezTo>
                      <a:pt x="110" y="93"/>
                      <a:pt x="124" y="95"/>
                      <a:pt x="122" y="98"/>
                    </a:cubicBezTo>
                    <a:close/>
                    <a:moveTo>
                      <a:pt x="257" y="97"/>
                    </a:moveTo>
                    <a:cubicBezTo>
                      <a:pt x="250" y="97"/>
                      <a:pt x="236" y="93"/>
                      <a:pt x="230" y="100"/>
                    </a:cubicBezTo>
                    <a:cubicBezTo>
                      <a:pt x="224" y="106"/>
                      <a:pt x="228" y="110"/>
                      <a:pt x="225" y="110"/>
                    </a:cubicBezTo>
                    <a:cubicBezTo>
                      <a:pt x="222" y="111"/>
                      <a:pt x="221" y="100"/>
                      <a:pt x="224" y="97"/>
                    </a:cubicBezTo>
                    <a:cubicBezTo>
                      <a:pt x="228" y="94"/>
                      <a:pt x="238" y="92"/>
                      <a:pt x="245" y="94"/>
                    </a:cubicBezTo>
                    <a:cubicBezTo>
                      <a:pt x="252" y="96"/>
                      <a:pt x="264" y="92"/>
                      <a:pt x="265" y="93"/>
                    </a:cubicBezTo>
                    <a:cubicBezTo>
                      <a:pt x="267" y="93"/>
                      <a:pt x="264" y="97"/>
                      <a:pt x="257" y="9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1" name="Freeform 344">
                <a:extLst>
                  <a:ext uri="{FF2B5EF4-FFF2-40B4-BE49-F238E27FC236}">
                    <a16:creationId xmlns:a16="http://schemas.microsoft.com/office/drawing/2014/main" xmlns="" id="{911ECA62-FC9E-3194-A131-201D11FF8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314092" y="1039612"/>
                <a:ext cx="1666584" cy="687314"/>
              </a:xfrm>
              <a:custGeom>
                <a:avLst/>
                <a:gdLst>
                  <a:gd name="T0" fmla="*/ 361 w 1374"/>
                  <a:gd name="T1" fmla="*/ 10 h 527"/>
                  <a:gd name="T2" fmla="*/ 611 w 1374"/>
                  <a:gd name="T3" fmla="*/ 5 h 527"/>
                  <a:gd name="T4" fmla="*/ 481 w 1374"/>
                  <a:gd name="T5" fmla="*/ 150 h 527"/>
                  <a:gd name="T6" fmla="*/ 663 w 1374"/>
                  <a:gd name="T7" fmla="*/ 49 h 527"/>
                  <a:gd name="T8" fmla="*/ 1003 w 1374"/>
                  <a:gd name="T9" fmla="*/ 110 h 527"/>
                  <a:gd name="T10" fmla="*/ 1054 w 1374"/>
                  <a:gd name="T11" fmla="*/ 117 h 527"/>
                  <a:gd name="T12" fmla="*/ 982 w 1374"/>
                  <a:gd name="T13" fmla="*/ 426 h 527"/>
                  <a:gd name="T14" fmla="*/ 244 w 1374"/>
                  <a:gd name="T15" fmla="*/ 22 h 527"/>
                  <a:gd name="T16" fmla="*/ 1332 w 1374"/>
                  <a:gd name="T17" fmla="*/ 242 h 527"/>
                  <a:gd name="T18" fmla="*/ 1194 w 1374"/>
                  <a:gd name="T19" fmla="*/ 202 h 527"/>
                  <a:gd name="T20" fmla="*/ 1063 w 1374"/>
                  <a:gd name="T21" fmla="*/ 177 h 527"/>
                  <a:gd name="T22" fmla="*/ 974 w 1374"/>
                  <a:gd name="T23" fmla="*/ 150 h 527"/>
                  <a:gd name="T24" fmla="*/ 903 w 1374"/>
                  <a:gd name="T25" fmla="*/ 167 h 527"/>
                  <a:gd name="T26" fmla="*/ 845 w 1374"/>
                  <a:gd name="T27" fmla="*/ 138 h 527"/>
                  <a:gd name="T28" fmla="*/ 748 w 1374"/>
                  <a:gd name="T29" fmla="*/ 136 h 527"/>
                  <a:gd name="T30" fmla="*/ 738 w 1374"/>
                  <a:gd name="T31" fmla="*/ 118 h 527"/>
                  <a:gd name="T32" fmla="*/ 699 w 1374"/>
                  <a:gd name="T33" fmla="*/ 83 h 527"/>
                  <a:gd name="T34" fmla="*/ 631 w 1374"/>
                  <a:gd name="T35" fmla="*/ 96 h 527"/>
                  <a:gd name="T36" fmla="*/ 547 w 1374"/>
                  <a:gd name="T37" fmla="*/ 114 h 527"/>
                  <a:gd name="T38" fmla="*/ 519 w 1374"/>
                  <a:gd name="T39" fmla="*/ 137 h 527"/>
                  <a:gd name="T40" fmla="*/ 479 w 1374"/>
                  <a:gd name="T41" fmla="*/ 177 h 527"/>
                  <a:gd name="T42" fmla="*/ 456 w 1374"/>
                  <a:gd name="T43" fmla="*/ 204 h 527"/>
                  <a:gd name="T44" fmla="*/ 422 w 1374"/>
                  <a:gd name="T45" fmla="*/ 243 h 527"/>
                  <a:gd name="T46" fmla="*/ 438 w 1374"/>
                  <a:gd name="T47" fmla="*/ 213 h 527"/>
                  <a:gd name="T48" fmla="*/ 387 w 1374"/>
                  <a:gd name="T49" fmla="*/ 187 h 527"/>
                  <a:gd name="T50" fmla="*/ 326 w 1374"/>
                  <a:gd name="T51" fmla="*/ 196 h 527"/>
                  <a:gd name="T52" fmla="*/ 269 w 1374"/>
                  <a:gd name="T53" fmla="*/ 210 h 527"/>
                  <a:gd name="T54" fmla="*/ 196 w 1374"/>
                  <a:gd name="T55" fmla="*/ 214 h 527"/>
                  <a:gd name="T56" fmla="*/ 150 w 1374"/>
                  <a:gd name="T57" fmla="*/ 262 h 527"/>
                  <a:gd name="T58" fmla="*/ 103 w 1374"/>
                  <a:gd name="T59" fmla="*/ 233 h 527"/>
                  <a:gd name="T60" fmla="*/ 107 w 1374"/>
                  <a:gd name="T61" fmla="*/ 200 h 527"/>
                  <a:gd name="T62" fmla="*/ 79 w 1374"/>
                  <a:gd name="T63" fmla="*/ 230 h 527"/>
                  <a:gd name="T64" fmla="*/ 70 w 1374"/>
                  <a:gd name="T65" fmla="*/ 315 h 527"/>
                  <a:gd name="T66" fmla="*/ 74 w 1374"/>
                  <a:gd name="T67" fmla="*/ 370 h 527"/>
                  <a:gd name="T68" fmla="*/ 115 w 1374"/>
                  <a:gd name="T69" fmla="*/ 412 h 527"/>
                  <a:gd name="T70" fmla="*/ 161 w 1374"/>
                  <a:gd name="T71" fmla="*/ 450 h 527"/>
                  <a:gd name="T72" fmla="*/ 165 w 1374"/>
                  <a:gd name="T73" fmla="*/ 503 h 527"/>
                  <a:gd name="T74" fmla="*/ 238 w 1374"/>
                  <a:gd name="T75" fmla="*/ 476 h 527"/>
                  <a:gd name="T76" fmla="*/ 237 w 1374"/>
                  <a:gd name="T77" fmla="*/ 430 h 527"/>
                  <a:gd name="T78" fmla="*/ 325 w 1374"/>
                  <a:gd name="T79" fmla="*/ 432 h 527"/>
                  <a:gd name="T80" fmla="*/ 374 w 1374"/>
                  <a:gd name="T81" fmla="*/ 388 h 527"/>
                  <a:gd name="T82" fmla="*/ 451 w 1374"/>
                  <a:gd name="T83" fmla="*/ 395 h 527"/>
                  <a:gd name="T84" fmla="*/ 541 w 1374"/>
                  <a:gd name="T85" fmla="*/ 442 h 527"/>
                  <a:gd name="T86" fmla="*/ 625 w 1374"/>
                  <a:gd name="T87" fmla="*/ 432 h 527"/>
                  <a:gd name="T88" fmla="*/ 697 w 1374"/>
                  <a:gd name="T89" fmla="*/ 437 h 527"/>
                  <a:gd name="T90" fmla="*/ 804 w 1374"/>
                  <a:gd name="T91" fmla="*/ 419 h 527"/>
                  <a:gd name="T92" fmla="*/ 888 w 1374"/>
                  <a:gd name="T93" fmla="*/ 453 h 527"/>
                  <a:gd name="T94" fmla="*/ 899 w 1374"/>
                  <a:gd name="T95" fmla="*/ 508 h 527"/>
                  <a:gd name="T96" fmla="*/ 961 w 1374"/>
                  <a:gd name="T97" fmla="*/ 393 h 527"/>
                  <a:gd name="T98" fmla="*/ 970 w 1374"/>
                  <a:gd name="T99" fmla="*/ 348 h 527"/>
                  <a:gd name="T100" fmla="*/ 1078 w 1374"/>
                  <a:gd name="T101" fmla="*/ 337 h 527"/>
                  <a:gd name="T102" fmla="*/ 1152 w 1374"/>
                  <a:gd name="T103" fmla="*/ 299 h 527"/>
                  <a:gd name="T104" fmla="*/ 1098 w 1374"/>
                  <a:gd name="T105" fmla="*/ 424 h 527"/>
                  <a:gd name="T106" fmla="*/ 1151 w 1374"/>
                  <a:gd name="T107" fmla="*/ 352 h 527"/>
                  <a:gd name="T108" fmla="*/ 1235 w 1374"/>
                  <a:gd name="T109" fmla="*/ 309 h 527"/>
                  <a:gd name="T110" fmla="*/ 1292 w 1374"/>
                  <a:gd name="T111" fmla="*/ 262 h 527"/>
                  <a:gd name="T112" fmla="*/ 1347 w 1374"/>
                  <a:gd name="T113" fmla="*/ 267 h 527"/>
                  <a:gd name="T114" fmla="*/ 707 w 1374"/>
                  <a:gd name="T115" fmla="*/ 392 h 527"/>
                  <a:gd name="T116" fmla="*/ 277 w 1374"/>
                  <a:gd name="T117" fmla="*/ 23 h 527"/>
                  <a:gd name="T118" fmla="*/ 282 w 1374"/>
                  <a:gd name="T119" fmla="*/ 14 h 527"/>
                  <a:gd name="T120" fmla="*/ 300 w 1374"/>
                  <a:gd name="T121" fmla="*/ 145 h 527"/>
                  <a:gd name="T122" fmla="*/ 301 w 1374"/>
                  <a:gd name="T123" fmla="*/ 11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4" h="527">
                    <a:moveTo>
                      <a:pt x="21" y="381"/>
                    </a:moveTo>
                    <a:cubicBezTo>
                      <a:pt x="20" y="381"/>
                      <a:pt x="17" y="380"/>
                      <a:pt x="16" y="379"/>
                    </a:cubicBezTo>
                    <a:cubicBezTo>
                      <a:pt x="16" y="378"/>
                      <a:pt x="13" y="378"/>
                      <a:pt x="11" y="378"/>
                    </a:cubicBezTo>
                    <a:cubicBezTo>
                      <a:pt x="12" y="379"/>
                      <a:pt x="12" y="379"/>
                      <a:pt x="13" y="380"/>
                    </a:cubicBezTo>
                    <a:cubicBezTo>
                      <a:pt x="14" y="382"/>
                      <a:pt x="8" y="382"/>
                      <a:pt x="10" y="384"/>
                    </a:cubicBezTo>
                    <a:cubicBezTo>
                      <a:pt x="12" y="386"/>
                      <a:pt x="6" y="386"/>
                      <a:pt x="6" y="384"/>
                    </a:cubicBezTo>
                    <a:cubicBezTo>
                      <a:pt x="6" y="382"/>
                      <a:pt x="1" y="383"/>
                      <a:pt x="1" y="384"/>
                    </a:cubicBezTo>
                    <a:cubicBezTo>
                      <a:pt x="1" y="385"/>
                      <a:pt x="1" y="386"/>
                      <a:pt x="0" y="386"/>
                    </a:cubicBezTo>
                    <a:cubicBezTo>
                      <a:pt x="2" y="387"/>
                      <a:pt x="4" y="388"/>
                      <a:pt x="4" y="388"/>
                    </a:cubicBezTo>
                    <a:cubicBezTo>
                      <a:pt x="5" y="388"/>
                      <a:pt x="20" y="390"/>
                      <a:pt x="25" y="389"/>
                    </a:cubicBezTo>
                    <a:cubicBezTo>
                      <a:pt x="25" y="388"/>
                      <a:pt x="26" y="385"/>
                      <a:pt x="26" y="383"/>
                    </a:cubicBezTo>
                    <a:cubicBezTo>
                      <a:pt x="26" y="382"/>
                      <a:pt x="22" y="380"/>
                      <a:pt x="21" y="381"/>
                    </a:cubicBezTo>
                    <a:close/>
                    <a:moveTo>
                      <a:pt x="365" y="14"/>
                    </a:moveTo>
                    <a:cubicBezTo>
                      <a:pt x="374" y="13"/>
                      <a:pt x="374" y="8"/>
                      <a:pt x="369" y="8"/>
                    </a:cubicBezTo>
                    <a:cubicBezTo>
                      <a:pt x="364" y="7"/>
                      <a:pt x="364" y="10"/>
                      <a:pt x="361" y="10"/>
                    </a:cubicBezTo>
                    <a:cubicBezTo>
                      <a:pt x="359" y="10"/>
                      <a:pt x="350" y="12"/>
                      <a:pt x="352" y="14"/>
                    </a:cubicBezTo>
                    <a:cubicBezTo>
                      <a:pt x="354" y="16"/>
                      <a:pt x="361" y="15"/>
                      <a:pt x="365" y="14"/>
                    </a:cubicBezTo>
                    <a:close/>
                    <a:moveTo>
                      <a:pt x="411" y="147"/>
                    </a:moveTo>
                    <a:cubicBezTo>
                      <a:pt x="414" y="147"/>
                      <a:pt x="423" y="145"/>
                      <a:pt x="423" y="144"/>
                    </a:cubicBezTo>
                    <a:cubicBezTo>
                      <a:pt x="424" y="142"/>
                      <a:pt x="420" y="140"/>
                      <a:pt x="415" y="140"/>
                    </a:cubicBezTo>
                    <a:cubicBezTo>
                      <a:pt x="409" y="140"/>
                      <a:pt x="408" y="146"/>
                      <a:pt x="411" y="147"/>
                    </a:cubicBezTo>
                    <a:close/>
                    <a:moveTo>
                      <a:pt x="587" y="25"/>
                    </a:moveTo>
                    <a:cubicBezTo>
                      <a:pt x="591" y="27"/>
                      <a:pt x="590" y="28"/>
                      <a:pt x="585" y="28"/>
                    </a:cubicBezTo>
                    <a:cubicBezTo>
                      <a:pt x="580" y="28"/>
                      <a:pt x="576" y="30"/>
                      <a:pt x="579" y="31"/>
                    </a:cubicBezTo>
                    <a:cubicBezTo>
                      <a:pt x="582" y="32"/>
                      <a:pt x="581" y="35"/>
                      <a:pt x="586" y="36"/>
                    </a:cubicBezTo>
                    <a:cubicBezTo>
                      <a:pt x="591" y="37"/>
                      <a:pt x="596" y="33"/>
                      <a:pt x="596" y="30"/>
                    </a:cubicBezTo>
                    <a:cubicBezTo>
                      <a:pt x="595" y="27"/>
                      <a:pt x="613" y="25"/>
                      <a:pt x="618" y="23"/>
                    </a:cubicBezTo>
                    <a:cubicBezTo>
                      <a:pt x="623" y="22"/>
                      <a:pt x="615" y="17"/>
                      <a:pt x="620" y="17"/>
                    </a:cubicBezTo>
                    <a:cubicBezTo>
                      <a:pt x="625" y="16"/>
                      <a:pt x="623" y="14"/>
                      <a:pt x="617" y="13"/>
                    </a:cubicBezTo>
                    <a:cubicBezTo>
                      <a:pt x="610" y="12"/>
                      <a:pt x="613" y="7"/>
                      <a:pt x="611" y="5"/>
                    </a:cubicBezTo>
                    <a:cubicBezTo>
                      <a:pt x="609" y="3"/>
                      <a:pt x="608" y="7"/>
                      <a:pt x="599" y="9"/>
                    </a:cubicBezTo>
                    <a:cubicBezTo>
                      <a:pt x="591" y="10"/>
                      <a:pt x="587" y="13"/>
                      <a:pt x="590" y="14"/>
                    </a:cubicBezTo>
                    <a:cubicBezTo>
                      <a:pt x="593" y="16"/>
                      <a:pt x="590" y="20"/>
                      <a:pt x="587" y="20"/>
                    </a:cubicBezTo>
                    <a:cubicBezTo>
                      <a:pt x="583" y="19"/>
                      <a:pt x="582" y="23"/>
                      <a:pt x="587" y="25"/>
                    </a:cubicBezTo>
                    <a:close/>
                    <a:moveTo>
                      <a:pt x="599" y="32"/>
                    </a:moveTo>
                    <a:cubicBezTo>
                      <a:pt x="599" y="34"/>
                      <a:pt x="592" y="37"/>
                      <a:pt x="594" y="39"/>
                    </a:cubicBezTo>
                    <a:cubicBezTo>
                      <a:pt x="596" y="41"/>
                      <a:pt x="598" y="40"/>
                      <a:pt x="600" y="41"/>
                    </a:cubicBezTo>
                    <a:cubicBezTo>
                      <a:pt x="602" y="41"/>
                      <a:pt x="603" y="47"/>
                      <a:pt x="608" y="46"/>
                    </a:cubicBezTo>
                    <a:cubicBezTo>
                      <a:pt x="612" y="45"/>
                      <a:pt x="624" y="51"/>
                      <a:pt x="631" y="51"/>
                    </a:cubicBezTo>
                    <a:cubicBezTo>
                      <a:pt x="637" y="51"/>
                      <a:pt x="638" y="45"/>
                      <a:pt x="636" y="45"/>
                    </a:cubicBezTo>
                    <a:cubicBezTo>
                      <a:pt x="634" y="45"/>
                      <a:pt x="636" y="41"/>
                      <a:pt x="640" y="36"/>
                    </a:cubicBezTo>
                    <a:cubicBezTo>
                      <a:pt x="643" y="30"/>
                      <a:pt x="628" y="26"/>
                      <a:pt x="628" y="31"/>
                    </a:cubicBezTo>
                    <a:cubicBezTo>
                      <a:pt x="628" y="35"/>
                      <a:pt x="623" y="30"/>
                      <a:pt x="622" y="27"/>
                    </a:cubicBezTo>
                    <a:cubicBezTo>
                      <a:pt x="620" y="24"/>
                      <a:pt x="599" y="29"/>
                      <a:pt x="599" y="32"/>
                    </a:cubicBezTo>
                    <a:close/>
                    <a:moveTo>
                      <a:pt x="481" y="150"/>
                    </a:moveTo>
                    <a:cubicBezTo>
                      <a:pt x="484" y="152"/>
                      <a:pt x="487" y="151"/>
                      <a:pt x="487" y="148"/>
                    </a:cubicBezTo>
                    <a:cubicBezTo>
                      <a:pt x="486" y="144"/>
                      <a:pt x="478" y="149"/>
                      <a:pt x="481" y="150"/>
                    </a:cubicBezTo>
                    <a:close/>
                    <a:moveTo>
                      <a:pt x="581" y="8"/>
                    </a:moveTo>
                    <a:cubicBezTo>
                      <a:pt x="582" y="5"/>
                      <a:pt x="566" y="6"/>
                      <a:pt x="570" y="10"/>
                    </a:cubicBezTo>
                    <a:cubicBezTo>
                      <a:pt x="571" y="11"/>
                      <a:pt x="580" y="12"/>
                      <a:pt x="581" y="8"/>
                    </a:cubicBezTo>
                    <a:close/>
                    <a:moveTo>
                      <a:pt x="1280" y="181"/>
                    </a:moveTo>
                    <a:cubicBezTo>
                      <a:pt x="1285" y="183"/>
                      <a:pt x="1288" y="178"/>
                      <a:pt x="1292" y="180"/>
                    </a:cubicBezTo>
                    <a:cubicBezTo>
                      <a:pt x="1296" y="183"/>
                      <a:pt x="1305" y="179"/>
                      <a:pt x="1309" y="179"/>
                    </a:cubicBezTo>
                    <a:cubicBezTo>
                      <a:pt x="1313" y="178"/>
                      <a:pt x="1311" y="173"/>
                      <a:pt x="1300" y="172"/>
                    </a:cubicBezTo>
                    <a:cubicBezTo>
                      <a:pt x="1289" y="170"/>
                      <a:pt x="1275" y="178"/>
                      <a:pt x="1280" y="181"/>
                    </a:cubicBezTo>
                    <a:close/>
                    <a:moveTo>
                      <a:pt x="636" y="65"/>
                    </a:moveTo>
                    <a:cubicBezTo>
                      <a:pt x="640" y="67"/>
                      <a:pt x="650" y="63"/>
                      <a:pt x="657" y="63"/>
                    </a:cubicBezTo>
                    <a:cubicBezTo>
                      <a:pt x="665" y="63"/>
                      <a:pt x="685" y="58"/>
                      <a:pt x="685" y="54"/>
                    </a:cubicBezTo>
                    <a:cubicBezTo>
                      <a:pt x="686" y="50"/>
                      <a:pt x="678" y="50"/>
                      <a:pt x="675" y="47"/>
                    </a:cubicBezTo>
                    <a:cubicBezTo>
                      <a:pt x="672" y="44"/>
                      <a:pt x="665" y="47"/>
                      <a:pt x="663" y="49"/>
                    </a:cubicBezTo>
                    <a:cubicBezTo>
                      <a:pt x="661" y="52"/>
                      <a:pt x="660" y="50"/>
                      <a:pt x="664" y="45"/>
                    </a:cubicBezTo>
                    <a:cubicBezTo>
                      <a:pt x="669" y="41"/>
                      <a:pt x="660" y="37"/>
                      <a:pt x="659" y="40"/>
                    </a:cubicBezTo>
                    <a:cubicBezTo>
                      <a:pt x="659" y="43"/>
                      <a:pt x="651" y="40"/>
                      <a:pt x="651" y="43"/>
                    </a:cubicBezTo>
                    <a:cubicBezTo>
                      <a:pt x="651" y="46"/>
                      <a:pt x="648" y="47"/>
                      <a:pt x="648" y="49"/>
                    </a:cubicBezTo>
                    <a:cubicBezTo>
                      <a:pt x="648" y="52"/>
                      <a:pt x="642" y="48"/>
                      <a:pt x="642" y="54"/>
                    </a:cubicBezTo>
                    <a:cubicBezTo>
                      <a:pt x="642" y="60"/>
                      <a:pt x="633" y="63"/>
                      <a:pt x="636" y="65"/>
                    </a:cubicBezTo>
                    <a:close/>
                    <a:moveTo>
                      <a:pt x="943" y="114"/>
                    </a:moveTo>
                    <a:cubicBezTo>
                      <a:pt x="946" y="116"/>
                      <a:pt x="948" y="118"/>
                      <a:pt x="949" y="120"/>
                    </a:cubicBezTo>
                    <a:cubicBezTo>
                      <a:pt x="951" y="121"/>
                      <a:pt x="958" y="119"/>
                      <a:pt x="961" y="118"/>
                    </a:cubicBezTo>
                    <a:cubicBezTo>
                      <a:pt x="964" y="117"/>
                      <a:pt x="964" y="122"/>
                      <a:pt x="969" y="119"/>
                    </a:cubicBezTo>
                    <a:cubicBezTo>
                      <a:pt x="973" y="116"/>
                      <a:pt x="978" y="118"/>
                      <a:pt x="983" y="118"/>
                    </a:cubicBezTo>
                    <a:cubicBezTo>
                      <a:pt x="988" y="118"/>
                      <a:pt x="982" y="111"/>
                      <a:pt x="983" y="108"/>
                    </a:cubicBezTo>
                    <a:cubicBezTo>
                      <a:pt x="983" y="106"/>
                      <a:pt x="989" y="107"/>
                      <a:pt x="987" y="110"/>
                    </a:cubicBezTo>
                    <a:cubicBezTo>
                      <a:pt x="985" y="112"/>
                      <a:pt x="990" y="118"/>
                      <a:pt x="997" y="117"/>
                    </a:cubicBezTo>
                    <a:cubicBezTo>
                      <a:pt x="1005" y="117"/>
                      <a:pt x="999" y="112"/>
                      <a:pt x="1003" y="110"/>
                    </a:cubicBezTo>
                    <a:cubicBezTo>
                      <a:pt x="1007" y="109"/>
                      <a:pt x="1006" y="107"/>
                      <a:pt x="1001" y="103"/>
                    </a:cubicBezTo>
                    <a:cubicBezTo>
                      <a:pt x="995" y="100"/>
                      <a:pt x="988" y="102"/>
                      <a:pt x="983" y="100"/>
                    </a:cubicBezTo>
                    <a:cubicBezTo>
                      <a:pt x="978" y="98"/>
                      <a:pt x="972" y="98"/>
                      <a:pt x="972" y="103"/>
                    </a:cubicBezTo>
                    <a:cubicBezTo>
                      <a:pt x="972" y="108"/>
                      <a:pt x="962" y="97"/>
                      <a:pt x="957" y="96"/>
                    </a:cubicBezTo>
                    <a:cubicBezTo>
                      <a:pt x="951" y="94"/>
                      <a:pt x="935" y="110"/>
                      <a:pt x="943" y="114"/>
                    </a:cubicBezTo>
                    <a:close/>
                    <a:moveTo>
                      <a:pt x="993" y="145"/>
                    </a:moveTo>
                    <a:cubicBezTo>
                      <a:pt x="997" y="144"/>
                      <a:pt x="990" y="136"/>
                      <a:pt x="982" y="135"/>
                    </a:cubicBezTo>
                    <a:cubicBezTo>
                      <a:pt x="975" y="134"/>
                      <a:pt x="968" y="140"/>
                      <a:pt x="969" y="141"/>
                    </a:cubicBezTo>
                    <a:cubicBezTo>
                      <a:pt x="971" y="144"/>
                      <a:pt x="988" y="146"/>
                      <a:pt x="993" y="145"/>
                    </a:cubicBezTo>
                    <a:close/>
                    <a:moveTo>
                      <a:pt x="974" y="129"/>
                    </a:moveTo>
                    <a:cubicBezTo>
                      <a:pt x="974" y="125"/>
                      <a:pt x="961" y="130"/>
                      <a:pt x="966" y="132"/>
                    </a:cubicBezTo>
                    <a:cubicBezTo>
                      <a:pt x="969" y="133"/>
                      <a:pt x="974" y="133"/>
                      <a:pt x="974" y="129"/>
                    </a:cubicBezTo>
                    <a:close/>
                    <a:moveTo>
                      <a:pt x="1015" y="114"/>
                    </a:moveTo>
                    <a:cubicBezTo>
                      <a:pt x="1021" y="115"/>
                      <a:pt x="1024" y="120"/>
                      <a:pt x="1035" y="121"/>
                    </a:cubicBezTo>
                    <a:cubicBezTo>
                      <a:pt x="1046" y="121"/>
                      <a:pt x="1054" y="119"/>
                      <a:pt x="1054" y="117"/>
                    </a:cubicBezTo>
                    <a:cubicBezTo>
                      <a:pt x="1054" y="115"/>
                      <a:pt x="1044" y="111"/>
                      <a:pt x="1041" y="113"/>
                    </a:cubicBezTo>
                    <a:cubicBezTo>
                      <a:pt x="1038" y="115"/>
                      <a:pt x="1035" y="110"/>
                      <a:pt x="1032" y="111"/>
                    </a:cubicBezTo>
                    <a:cubicBezTo>
                      <a:pt x="1028" y="112"/>
                      <a:pt x="1022" y="112"/>
                      <a:pt x="1021" y="109"/>
                    </a:cubicBezTo>
                    <a:cubicBezTo>
                      <a:pt x="1019" y="105"/>
                      <a:pt x="1012" y="114"/>
                      <a:pt x="1015" y="114"/>
                    </a:cubicBezTo>
                    <a:close/>
                    <a:moveTo>
                      <a:pt x="221" y="18"/>
                    </a:moveTo>
                    <a:cubicBezTo>
                      <a:pt x="226" y="13"/>
                      <a:pt x="233" y="17"/>
                      <a:pt x="234" y="15"/>
                    </a:cubicBezTo>
                    <a:cubicBezTo>
                      <a:pt x="235" y="13"/>
                      <a:pt x="224" y="12"/>
                      <a:pt x="220" y="14"/>
                    </a:cubicBezTo>
                    <a:cubicBezTo>
                      <a:pt x="216" y="16"/>
                      <a:pt x="206" y="14"/>
                      <a:pt x="208" y="17"/>
                    </a:cubicBezTo>
                    <a:cubicBezTo>
                      <a:pt x="208" y="19"/>
                      <a:pt x="215" y="23"/>
                      <a:pt x="221" y="18"/>
                    </a:cubicBezTo>
                    <a:close/>
                    <a:moveTo>
                      <a:pt x="991" y="419"/>
                    </a:moveTo>
                    <a:cubicBezTo>
                      <a:pt x="988" y="413"/>
                      <a:pt x="995" y="406"/>
                      <a:pt x="990" y="402"/>
                    </a:cubicBezTo>
                    <a:cubicBezTo>
                      <a:pt x="985" y="399"/>
                      <a:pt x="987" y="391"/>
                      <a:pt x="985" y="393"/>
                    </a:cubicBezTo>
                    <a:cubicBezTo>
                      <a:pt x="982" y="394"/>
                      <a:pt x="985" y="401"/>
                      <a:pt x="981" y="401"/>
                    </a:cubicBezTo>
                    <a:cubicBezTo>
                      <a:pt x="977" y="402"/>
                      <a:pt x="981" y="405"/>
                      <a:pt x="979" y="410"/>
                    </a:cubicBezTo>
                    <a:cubicBezTo>
                      <a:pt x="978" y="415"/>
                      <a:pt x="980" y="422"/>
                      <a:pt x="982" y="426"/>
                    </a:cubicBezTo>
                    <a:cubicBezTo>
                      <a:pt x="984" y="430"/>
                      <a:pt x="979" y="453"/>
                      <a:pt x="981" y="457"/>
                    </a:cubicBezTo>
                    <a:cubicBezTo>
                      <a:pt x="983" y="461"/>
                      <a:pt x="978" y="477"/>
                      <a:pt x="980" y="479"/>
                    </a:cubicBezTo>
                    <a:cubicBezTo>
                      <a:pt x="983" y="483"/>
                      <a:pt x="981" y="475"/>
                      <a:pt x="985" y="474"/>
                    </a:cubicBezTo>
                    <a:cubicBezTo>
                      <a:pt x="989" y="473"/>
                      <a:pt x="989" y="479"/>
                      <a:pt x="992" y="480"/>
                    </a:cubicBezTo>
                    <a:cubicBezTo>
                      <a:pt x="994" y="481"/>
                      <a:pt x="993" y="472"/>
                      <a:pt x="990" y="473"/>
                    </a:cubicBezTo>
                    <a:cubicBezTo>
                      <a:pt x="988" y="473"/>
                      <a:pt x="986" y="467"/>
                      <a:pt x="985" y="463"/>
                    </a:cubicBezTo>
                    <a:cubicBezTo>
                      <a:pt x="984" y="460"/>
                      <a:pt x="987" y="455"/>
                      <a:pt x="987" y="450"/>
                    </a:cubicBezTo>
                    <a:cubicBezTo>
                      <a:pt x="987" y="446"/>
                      <a:pt x="993" y="446"/>
                      <a:pt x="997" y="449"/>
                    </a:cubicBezTo>
                    <a:cubicBezTo>
                      <a:pt x="1000" y="453"/>
                      <a:pt x="1001" y="451"/>
                      <a:pt x="999" y="448"/>
                    </a:cubicBezTo>
                    <a:cubicBezTo>
                      <a:pt x="998" y="445"/>
                      <a:pt x="993" y="426"/>
                      <a:pt x="991" y="419"/>
                    </a:cubicBezTo>
                    <a:close/>
                    <a:moveTo>
                      <a:pt x="243" y="15"/>
                    </a:moveTo>
                    <a:cubicBezTo>
                      <a:pt x="246" y="18"/>
                      <a:pt x="234" y="17"/>
                      <a:pt x="232" y="19"/>
                    </a:cubicBezTo>
                    <a:cubicBezTo>
                      <a:pt x="230" y="22"/>
                      <a:pt x="223" y="21"/>
                      <a:pt x="224" y="24"/>
                    </a:cubicBezTo>
                    <a:cubicBezTo>
                      <a:pt x="226" y="27"/>
                      <a:pt x="238" y="27"/>
                      <a:pt x="238" y="24"/>
                    </a:cubicBezTo>
                    <a:cubicBezTo>
                      <a:pt x="238" y="22"/>
                      <a:pt x="244" y="24"/>
                      <a:pt x="244" y="22"/>
                    </a:cubicBezTo>
                    <a:cubicBezTo>
                      <a:pt x="244" y="20"/>
                      <a:pt x="247" y="18"/>
                      <a:pt x="254" y="17"/>
                    </a:cubicBezTo>
                    <a:cubicBezTo>
                      <a:pt x="260" y="17"/>
                      <a:pt x="260" y="14"/>
                      <a:pt x="254" y="11"/>
                    </a:cubicBezTo>
                    <a:cubicBezTo>
                      <a:pt x="248" y="8"/>
                      <a:pt x="240" y="13"/>
                      <a:pt x="243" y="15"/>
                    </a:cubicBezTo>
                    <a:close/>
                    <a:moveTo>
                      <a:pt x="233" y="208"/>
                    </a:moveTo>
                    <a:cubicBezTo>
                      <a:pt x="239" y="213"/>
                      <a:pt x="245" y="205"/>
                      <a:pt x="248" y="204"/>
                    </a:cubicBezTo>
                    <a:cubicBezTo>
                      <a:pt x="251" y="204"/>
                      <a:pt x="246" y="201"/>
                      <a:pt x="241" y="199"/>
                    </a:cubicBezTo>
                    <a:cubicBezTo>
                      <a:pt x="235" y="198"/>
                      <a:pt x="228" y="203"/>
                      <a:pt x="233" y="208"/>
                    </a:cubicBezTo>
                    <a:close/>
                    <a:moveTo>
                      <a:pt x="1372" y="248"/>
                    </a:moveTo>
                    <a:cubicBezTo>
                      <a:pt x="1370" y="247"/>
                      <a:pt x="1362" y="242"/>
                      <a:pt x="1360" y="240"/>
                    </a:cubicBezTo>
                    <a:cubicBezTo>
                      <a:pt x="1358" y="237"/>
                      <a:pt x="1349" y="236"/>
                      <a:pt x="1349" y="237"/>
                    </a:cubicBezTo>
                    <a:cubicBezTo>
                      <a:pt x="1349" y="238"/>
                      <a:pt x="1346" y="237"/>
                      <a:pt x="1345" y="235"/>
                    </a:cubicBezTo>
                    <a:cubicBezTo>
                      <a:pt x="1345" y="234"/>
                      <a:pt x="1335" y="233"/>
                      <a:pt x="1335" y="235"/>
                    </a:cubicBezTo>
                    <a:cubicBezTo>
                      <a:pt x="1335" y="237"/>
                      <a:pt x="1337" y="237"/>
                      <a:pt x="1338" y="239"/>
                    </a:cubicBezTo>
                    <a:cubicBezTo>
                      <a:pt x="1340" y="241"/>
                      <a:pt x="1337" y="242"/>
                      <a:pt x="1337" y="244"/>
                    </a:cubicBezTo>
                    <a:cubicBezTo>
                      <a:pt x="1338" y="246"/>
                      <a:pt x="1334" y="243"/>
                      <a:pt x="1332" y="242"/>
                    </a:cubicBezTo>
                    <a:cubicBezTo>
                      <a:pt x="1331" y="240"/>
                      <a:pt x="1331" y="236"/>
                      <a:pt x="1332" y="233"/>
                    </a:cubicBezTo>
                    <a:cubicBezTo>
                      <a:pt x="1332" y="231"/>
                      <a:pt x="1329" y="231"/>
                      <a:pt x="1329" y="229"/>
                    </a:cubicBezTo>
                    <a:cubicBezTo>
                      <a:pt x="1328" y="227"/>
                      <a:pt x="1318" y="222"/>
                      <a:pt x="1313" y="220"/>
                    </a:cubicBezTo>
                    <a:cubicBezTo>
                      <a:pt x="1309" y="218"/>
                      <a:pt x="1303" y="216"/>
                      <a:pt x="1301" y="214"/>
                    </a:cubicBezTo>
                    <a:cubicBezTo>
                      <a:pt x="1300" y="212"/>
                      <a:pt x="1292" y="211"/>
                      <a:pt x="1289" y="208"/>
                    </a:cubicBezTo>
                    <a:cubicBezTo>
                      <a:pt x="1285" y="205"/>
                      <a:pt x="1272" y="199"/>
                      <a:pt x="1266" y="199"/>
                    </a:cubicBezTo>
                    <a:cubicBezTo>
                      <a:pt x="1260" y="198"/>
                      <a:pt x="1262" y="195"/>
                      <a:pt x="1259" y="196"/>
                    </a:cubicBezTo>
                    <a:cubicBezTo>
                      <a:pt x="1256" y="196"/>
                      <a:pt x="1244" y="196"/>
                      <a:pt x="1240" y="195"/>
                    </a:cubicBezTo>
                    <a:cubicBezTo>
                      <a:pt x="1236" y="194"/>
                      <a:pt x="1235" y="197"/>
                      <a:pt x="1232" y="196"/>
                    </a:cubicBezTo>
                    <a:cubicBezTo>
                      <a:pt x="1230" y="195"/>
                      <a:pt x="1216" y="190"/>
                      <a:pt x="1214" y="192"/>
                    </a:cubicBezTo>
                    <a:cubicBezTo>
                      <a:pt x="1212" y="194"/>
                      <a:pt x="1213" y="197"/>
                      <a:pt x="1211" y="197"/>
                    </a:cubicBezTo>
                    <a:cubicBezTo>
                      <a:pt x="1210" y="198"/>
                      <a:pt x="1211" y="200"/>
                      <a:pt x="1215" y="203"/>
                    </a:cubicBezTo>
                    <a:cubicBezTo>
                      <a:pt x="1219" y="207"/>
                      <a:pt x="1217" y="210"/>
                      <a:pt x="1213" y="211"/>
                    </a:cubicBezTo>
                    <a:cubicBezTo>
                      <a:pt x="1210" y="213"/>
                      <a:pt x="1204" y="210"/>
                      <a:pt x="1202" y="207"/>
                    </a:cubicBezTo>
                    <a:cubicBezTo>
                      <a:pt x="1200" y="204"/>
                      <a:pt x="1195" y="206"/>
                      <a:pt x="1194" y="202"/>
                    </a:cubicBezTo>
                    <a:cubicBezTo>
                      <a:pt x="1193" y="198"/>
                      <a:pt x="1196" y="198"/>
                      <a:pt x="1198" y="200"/>
                    </a:cubicBezTo>
                    <a:cubicBezTo>
                      <a:pt x="1200" y="202"/>
                      <a:pt x="1204" y="200"/>
                      <a:pt x="1204" y="198"/>
                    </a:cubicBezTo>
                    <a:cubicBezTo>
                      <a:pt x="1204" y="195"/>
                      <a:pt x="1198" y="193"/>
                      <a:pt x="1194" y="194"/>
                    </a:cubicBezTo>
                    <a:cubicBezTo>
                      <a:pt x="1190" y="194"/>
                      <a:pt x="1188" y="199"/>
                      <a:pt x="1184" y="201"/>
                    </a:cubicBezTo>
                    <a:cubicBezTo>
                      <a:pt x="1181" y="203"/>
                      <a:pt x="1166" y="200"/>
                      <a:pt x="1164" y="199"/>
                    </a:cubicBezTo>
                    <a:cubicBezTo>
                      <a:pt x="1163" y="197"/>
                      <a:pt x="1142" y="199"/>
                      <a:pt x="1140" y="200"/>
                    </a:cubicBezTo>
                    <a:cubicBezTo>
                      <a:pt x="1138" y="202"/>
                      <a:pt x="1139" y="207"/>
                      <a:pt x="1138" y="208"/>
                    </a:cubicBezTo>
                    <a:cubicBezTo>
                      <a:pt x="1137" y="208"/>
                      <a:pt x="1136" y="201"/>
                      <a:pt x="1136" y="200"/>
                    </a:cubicBezTo>
                    <a:cubicBezTo>
                      <a:pt x="1136" y="199"/>
                      <a:pt x="1134" y="198"/>
                      <a:pt x="1130" y="198"/>
                    </a:cubicBezTo>
                    <a:cubicBezTo>
                      <a:pt x="1126" y="198"/>
                      <a:pt x="1124" y="198"/>
                      <a:pt x="1126" y="196"/>
                    </a:cubicBezTo>
                    <a:cubicBezTo>
                      <a:pt x="1127" y="194"/>
                      <a:pt x="1124" y="193"/>
                      <a:pt x="1127" y="191"/>
                    </a:cubicBezTo>
                    <a:cubicBezTo>
                      <a:pt x="1130" y="189"/>
                      <a:pt x="1122" y="183"/>
                      <a:pt x="1114" y="179"/>
                    </a:cubicBezTo>
                    <a:cubicBezTo>
                      <a:pt x="1106" y="176"/>
                      <a:pt x="1088" y="178"/>
                      <a:pt x="1084" y="180"/>
                    </a:cubicBezTo>
                    <a:cubicBezTo>
                      <a:pt x="1079" y="181"/>
                      <a:pt x="1069" y="181"/>
                      <a:pt x="1065" y="181"/>
                    </a:cubicBezTo>
                    <a:cubicBezTo>
                      <a:pt x="1060" y="181"/>
                      <a:pt x="1064" y="179"/>
                      <a:pt x="1063" y="177"/>
                    </a:cubicBezTo>
                    <a:cubicBezTo>
                      <a:pt x="1061" y="175"/>
                      <a:pt x="1054" y="172"/>
                      <a:pt x="1053" y="174"/>
                    </a:cubicBezTo>
                    <a:cubicBezTo>
                      <a:pt x="1052" y="176"/>
                      <a:pt x="1050" y="174"/>
                      <a:pt x="1050" y="172"/>
                    </a:cubicBezTo>
                    <a:cubicBezTo>
                      <a:pt x="1050" y="171"/>
                      <a:pt x="1042" y="169"/>
                      <a:pt x="1039" y="169"/>
                    </a:cubicBezTo>
                    <a:cubicBezTo>
                      <a:pt x="1037" y="170"/>
                      <a:pt x="1035" y="167"/>
                      <a:pt x="1039" y="167"/>
                    </a:cubicBezTo>
                    <a:cubicBezTo>
                      <a:pt x="1042" y="167"/>
                      <a:pt x="1048" y="167"/>
                      <a:pt x="1045" y="163"/>
                    </a:cubicBezTo>
                    <a:cubicBezTo>
                      <a:pt x="1043" y="160"/>
                      <a:pt x="1021" y="158"/>
                      <a:pt x="1019" y="159"/>
                    </a:cubicBezTo>
                    <a:cubicBezTo>
                      <a:pt x="1017" y="160"/>
                      <a:pt x="1019" y="163"/>
                      <a:pt x="1015" y="167"/>
                    </a:cubicBezTo>
                    <a:cubicBezTo>
                      <a:pt x="1010" y="171"/>
                      <a:pt x="1005" y="168"/>
                      <a:pt x="1006" y="166"/>
                    </a:cubicBezTo>
                    <a:cubicBezTo>
                      <a:pt x="1007" y="164"/>
                      <a:pt x="1012" y="164"/>
                      <a:pt x="1012" y="162"/>
                    </a:cubicBezTo>
                    <a:cubicBezTo>
                      <a:pt x="1012" y="160"/>
                      <a:pt x="1004" y="161"/>
                      <a:pt x="1003" y="160"/>
                    </a:cubicBezTo>
                    <a:cubicBezTo>
                      <a:pt x="1002" y="158"/>
                      <a:pt x="1005" y="157"/>
                      <a:pt x="1008" y="157"/>
                    </a:cubicBezTo>
                    <a:cubicBezTo>
                      <a:pt x="1011" y="158"/>
                      <a:pt x="1016" y="159"/>
                      <a:pt x="1016" y="157"/>
                    </a:cubicBezTo>
                    <a:cubicBezTo>
                      <a:pt x="1016" y="156"/>
                      <a:pt x="1013" y="156"/>
                      <a:pt x="1008" y="155"/>
                    </a:cubicBezTo>
                    <a:cubicBezTo>
                      <a:pt x="1003" y="154"/>
                      <a:pt x="992" y="152"/>
                      <a:pt x="986" y="152"/>
                    </a:cubicBezTo>
                    <a:cubicBezTo>
                      <a:pt x="980" y="153"/>
                      <a:pt x="977" y="150"/>
                      <a:pt x="974" y="150"/>
                    </a:cubicBezTo>
                    <a:cubicBezTo>
                      <a:pt x="970" y="149"/>
                      <a:pt x="970" y="151"/>
                      <a:pt x="972" y="153"/>
                    </a:cubicBezTo>
                    <a:cubicBezTo>
                      <a:pt x="973" y="155"/>
                      <a:pt x="969" y="156"/>
                      <a:pt x="965" y="156"/>
                    </a:cubicBezTo>
                    <a:cubicBezTo>
                      <a:pt x="961" y="155"/>
                      <a:pt x="955" y="158"/>
                      <a:pt x="957" y="161"/>
                    </a:cubicBezTo>
                    <a:cubicBezTo>
                      <a:pt x="960" y="164"/>
                      <a:pt x="962" y="160"/>
                      <a:pt x="964" y="161"/>
                    </a:cubicBezTo>
                    <a:cubicBezTo>
                      <a:pt x="966" y="162"/>
                      <a:pt x="959" y="164"/>
                      <a:pt x="962" y="165"/>
                    </a:cubicBezTo>
                    <a:cubicBezTo>
                      <a:pt x="964" y="167"/>
                      <a:pt x="964" y="169"/>
                      <a:pt x="964" y="171"/>
                    </a:cubicBezTo>
                    <a:cubicBezTo>
                      <a:pt x="964" y="172"/>
                      <a:pt x="959" y="173"/>
                      <a:pt x="958" y="171"/>
                    </a:cubicBezTo>
                    <a:cubicBezTo>
                      <a:pt x="956" y="169"/>
                      <a:pt x="953" y="170"/>
                      <a:pt x="950" y="170"/>
                    </a:cubicBezTo>
                    <a:cubicBezTo>
                      <a:pt x="947" y="170"/>
                      <a:pt x="944" y="172"/>
                      <a:pt x="948" y="172"/>
                    </a:cubicBezTo>
                    <a:cubicBezTo>
                      <a:pt x="951" y="172"/>
                      <a:pt x="952" y="175"/>
                      <a:pt x="948" y="175"/>
                    </a:cubicBezTo>
                    <a:cubicBezTo>
                      <a:pt x="943" y="176"/>
                      <a:pt x="944" y="171"/>
                      <a:pt x="941" y="171"/>
                    </a:cubicBezTo>
                    <a:cubicBezTo>
                      <a:pt x="938" y="172"/>
                      <a:pt x="932" y="169"/>
                      <a:pt x="929" y="169"/>
                    </a:cubicBezTo>
                    <a:cubicBezTo>
                      <a:pt x="926" y="169"/>
                      <a:pt x="924" y="172"/>
                      <a:pt x="920" y="172"/>
                    </a:cubicBezTo>
                    <a:cubicBezTo>
                      <a:pt x="915" y="173"/>
                      <a:pt x="909" y="170"/>
                      <a:pt x="907" y="168"/>
                    </a:cubicBezTo>
                    <a:cubicBezTo>
                      <a:pt x="906" y="165"/>
                      <a:pt x="905" y="165"/>
                      <a:pt x="903" y="167"/>
                    </a:cubicBezTo>
                    <a:cubicBezTo>
                      <a:pt x="901" y="170"/>
                      <a:pt x="901" y="175"/>
                      <a:pt x="899" y="176"/>
                    </a:cubicBezTo>
                    <a:cubicBezTo>
                      <a:pt x="896" y="176"/>
                      <a:pt x="896" y="181"/>
                      <a:pt x="893" y="182"/>
                    </a:cubicBezTo>
                    <a:cubicBezTo>
                      <a:pt x="891" y="183"/>
                      <a:pt x="891" y="180"/>
                      <a:pt x="888" y="180"/>
                    </a:cubicBezTo>
                    <a:cubicBezTo>
                      <a:pt x="886" y="181"/>
                      <a:pt x="877" y="172"/>
                      <a:pt x="876" y="169"/>
                    </a:cubicBezTo>
                    <a:cubicBezTo>
                      <a:pt x="876" y="167"/>
                      <a:pt x="871" y="162"/>
                      <a:pt x="869" y="161"/>
                    </a:cubicBezTo>
                    <a:cubicBezTo>
                      <a:pt x="868" y="160"/>
                      <a:pt x="871" y="160"/>
                      <a:pt x="872" y="161"/>
                    </a:cubicBezTo>
                    <a:cubicBezTo>
                      <a:pt x="874" y="163"/>
                      <a:pt x="876" y="163"/>
                      <a:pt x="878" y="162"/>
                    </a:cubicBezTo>
                    <a:cubicBezTo>
                      <a:pt x="880" y="161"/>
                      <a:pt x="880" y="157"/>
                      <a:pt x="877" y="157"/>
                    </a:cubicBezTo>
                    <a:cubicBezTo>
                      <a:pt x="873" y="156"/>
                      <a:pt x="875" y="154"/>
                      <a:pt x="876" y="153"/>
                    </a:cubicBezTo>
                    <a:cubicBezTo>
                      <a:pt x="878" y="153"/>
                      <a:pt x="873" y="148"/>
                      <a:pt x="875" y="148"/>
                    </a:cubicBezTo>
                    <a:cubicBezTo>
                      <a:pt x="876" y="147"/>
                      <a:pt x="876" y="145"/>
                      <a:pt x="873" y="145"/>
                    </a:cubicBezTo>
                    <a:cubicBezTo>
                      <a:pt x="870" y="145"/>
                      <a:pt x="868" y="142"/>
                      <a:pt x="868" y="141"/>
                    </a:cubicBezTo>
                    <a:cubicBezTo>
                      <a:pt x="867" y="140"/>
                      <a:pt x="856" y="139"/>
                      <a:pt x="857" y="141"/>
                    </a:cubicBezTo>
                    <a:cubicBezTo>
                      <a:pt x="857" y="143"/>
                      <a:pt x="853" y="142"/>
                      <a:pt x="854" y="141"/>
                    </a:cubicBezTo>
                    <a:cubicBezTo>
                      <a:pt x="854" y="139"/>
                      <a:pt x="850" y="140"/>
                      <a:pt x="845" y="138"/>
                    </a:cubicBezTo>
                    <a:cubicBezTo>
                      <a:pt x="839" y="137"/>
                      <a:pt x="839" y="133"/>
                      <a:pt x="838" y="133"/>
                    </a:cubicBezTo>
                    <a:cubicBezTo>
                      <a:pt x="836" y="133"/>
                      <a:pt x="836" y="138"/>
                      <a:pt x="834" y="137"/>
                    </a:cubicBezTo>
                    <a:cubicBezTo>
                      <a:pt x="831" y="136"/>
                      <a:pt x="828" y="138"/>
                      <a:pt x="830" y="141"/>
                    </a:cubicBezTo>
                    <a:cubicBezTo>
                      <a:pt x="831" y="144"/>
                      <a:pt x="830" y="145"/>
                      <a:pt x="830" y="147"/>
                    </a:cubicBezTo>
                    <a:cubicBezTo>
                      <a:pt x="829" y="150"/>
                      <a:pt x="828" y="149"/>
                      <a:pt x="825" y="148"/>
                    </a:cubicBezTo>
                    <a:cubicBezTo>
                      <a:pt x="822" y="147"/>
                      <a:pt x="822" y="150"/>
                      <a:pt x="815" y="149"/>
                    </a:cubicBezTo>
                    <a:cubicBezTo>
                      <a:pt x="808" y="147"/>
                      <a:pt x="805" y="149"/>
                      <a:pt x="804" y="147"/>
                    </a:cubicBezTo>
                    <a:cubicBezTo>
                      <a:pt x="803" y="144"/>
                      <a:pt x="801" y="144"/>
                      <a:pt x="801" y="146"/>
                    </a:cubicBezTo>
                    <a:cubicBezTo>
                      <a:pt x="801" y="148"/>
                      <a:pt x="790" y="147"/>
                      <a:pt x="790" y="144"/>
                    </a:cubicBezTo>
                    <a:cubicBezTo>
                      <a:pt x="789" y="142"/>
                      <a:pt x="791" y="141"/>
                      <a:pt x="793" y="141"/>
                    </a:cubicBezTo>
                    <a:cubicBezTo>
                      <a:pt x="794" y="140"/>
                      <a:pt x="791" y="139"/>
                      <a:pt x="786" y="139"/>
                    </a:cubicBezTo>
                    <a:cubicBezTo>
                      <a:pt x="780" y="140"/>
                      <a:pt x="776" y="136"/>
                      <a:pt x="771" y="137"/>
                    </a:cubicBezTo>
                    <a:cubicBezTo>
                      <a:pt x="765" y="138"/>
                      <a:pt x="752" y="139"/>
                      <a:pt x="751" y="140"/>
                    </a:cubicBezTo>
                    <a:cubicBezTo>
                      <a:pt x="749" y="140"/>
                      <a:pt x="752" y="144"/>
                      <a:pt x="749" y="144"/>
                    </a:cubicBezTo>
                    <a:cubicBezTo>
                      <a:pt x="747" y="144"/>
                      <a:pt x="749" y="139"/>
                      <a:pt x="748" y="136"/>
                    </a:cubicBezTo>
                    <a:cubicBezTo>
                      <a:pt x="748" y="133"/>
                      <a:pt x="744" y="133"/>
                      <a:pt x="744" y="135"/>
                    </a:cubicBezTo>
                    <a:cubicBezTo>
                      <a:pt x="745" y="137"/>
                      <a:pt x="738" y="138"/>
                      <a:pt x="736" y="136"/>
                    </a:cubicBezTo>
                    <a:cubicBezTo>
                      <a:pt x="734" y="135"/>
                      <a:pt x="731" y="133"/>
                      <a:pt x="727" y="131"/>
                    </a:cubicBezTo>
                    <a:cubicBezTo>
                      <a:pt x="722" y="130"/>
                      <a:pt x="716" y="135"/>
                      <a:pt x="717" y="137"/>
                    </a:cubicBezTo>
                    <a:cubicBezTo>
                      <a:pt x="719" y="138"/>
                      <a:pt x="722" y="137"/>
                      <a:pt x="722" y="138"/>
                    </a:cubicBezTo>
                    <a:cubicBezTo>
                      <a:pt x="723" y="140"/>
                      <a:pt x="713" y="139"/>
                      <a:pt x="713" y="141"/>
                    </a:cubicBezTo>
                    <a:cubicBezTo>
                      <a:pt x="713" y="142"/>
                      <a:pt x="703" y="145"/>
                      <a:pt x="700" y="145"/>
                    </a:cubicBezTo>
                    <a:cubicBezTo>
                      <a:pt x="692" y="146"/>
                      <a:pt x="691" y="146"/>
                      <a:pt x="687" y="149"/>
                    </a:cubicBezTo>
                    <a:cubicBezTo>
                      <a:pt x="683" y="152"/>
                      <a:pt x="686" y="146"/>
                      <a:pt x="689" y="144"/>
                    </a:cubicBezTo>
                    <a:cubicBezTo>
                      <a:pt x="692" y="141"/>
                      <a:pt x="695" y="142"/>
                      <a:pt x="697" y="140"/>
                    </a:cubicBezTo>
                    <a:cubicBezTo>
                      <a:pt x="698" y="137"/>
                      <a:pt x="701" y="138"/>
                      <a:pt x="705" y="137"/>
                    </a:cubicBezTo>
                    <a:cubicBezTo>
                      <a:pt x="710" y="136"/>
                      <a:pt x="710" y="134"/>
                      <a:pt x="712" y="133"/>
                    </a:cubicBezTo>
                    <a:cubicBezTo>
                      <a:pt x="714" y="132"/>
                      <a:pt x="719" y="130"/>
                      <a:pt x="720" y="128"/>
                    </a:cubicBezTo>
                    <a:cubicBezTo>
                      <a:pt x="721" y="125"/>
                      <a:pt x="732" y="122"/>
                      <a:pt x="734" y="122"/>
                    </a:cubicBezTo>
                    <a:cubicBezTo>
                      <a:pt x="736" y="122"/>
                      <a:pt x="737" y="118"/>
                      <a:pt x="738" y="118"/>
                    </a:cubicBezTo>
                    <a:cubicBezTo>
                      <a:pt x="739" y="118"/>
                      <a:pt x="745" y="115"/>
                      <a:pt x="747" y="114"/>
                    </a:cubicBezTo>
                    <a:cubicBezTo>
                      <a:pt x="750" y="113"/>
                      <a:pt x="751" y="111"/>
                      <a:pt x="751" y="109"/>
                    </a:cubicBezTo>
                    <a:cubicBezTo>
                      <a:pt x="751" y="107"/>
                      <a:pt x="748" y="108"/>
                      <a:pt x="748" y="106"/>
                    </a:cubicBezTo>
                    <a:cubicBezTo>
                      <a:pt x="747" y="105"/>
                      <a:pt x="749" y="106"/>
                      <a:pt x="752" y="105"/>
                    </a:cubicBezTo>
                    <a:cubicBezTo>
                      <a:pt x="754" y="104"/>
                      <a:pt x="752" y="101"/>
                      <a:pt x="750" y="101"/>
                    </a:cubicBezTo>
                    <a:cubicBezTo>
                      <a:pt x="748" y="102"/>
                      <a:pt x="751" y="99"/>
                      <a:pt x="749" y="97"/>
                    </a:cubicBezTo>
                    <a:cubicBezTo>
                      <a:pt x="747" y="95"/>
                      <a:pt x="744" y="99"/>
                      <a:pt x="744" y="96"/>
                    </a:cubicBezTo>
                    <a:cubicBezTo>
                      <a:pt x="744" y="94"/>
                      <a:pt x="743" y="91"/>
                      <a:pt x="742" y="90"/>
                    </a:cubicBezTo>
                    <a:cubicBezTo>
                      <a:pt x="741" y="88"/>
                      <a:pt x="738" y="92"/>
                      <a:pt x="735" y="90"/>
                    </a:cubicBezTo>
                    <a:cubicBezTo>
                      <a:pt x="732" y="88"/>
                      <a:pt x="723" y="86"/>
                      <a:pt x="723" y="87"/>
                    </a:cubicBezTo>
                    <a:cubicBezTo>
                      <a:pt x="723" y="88"/>
                      <a:pt x="719" y="86"/>
                      <a:pt x="718" y="87"/>
                    </a:cubicBezTo>
                    <a:cubicBezTo>
                      <a:pt x="717" y="88"/>
                      <a:pt x="711" y="88"/>
                      <a:pt x="708" y="87"/>
                    </a:cubicBezTo>
                    <a:cubicBezTo>
                      <a:pt x="706" y="86"/>
                      <a:pt x="703" y="88"/>
                      <a:pt x="703" y="90"/>
                    </a:cubicBezTo>
                    <a:cubicBezTo>
                      <a:pt x="703" y="92"/>
                      <a:pt x="695" y="91"/>
                      <a:pt x="693" y="91"/>
                    </a:cubicBezTo>
                    <a:cubicBezTo>
                      <a:pt x="692" y="91"/>
                      <a:pt x="699" y="84"/>
                      <a:pt x="699" y="83"/>
                    </a:cubicBezTo>
                    <a:cubicBezTo>
                      <a:pt x="699" y="82"/>
                      <a:pt x="686" y="84"/>
                      <a:pt x="686" y="82"/>
                    </a:cubicBezTo>
                    <a:cubicBezTo>
                      <a:pt x="685" y="81"/>
                      <a:pt x="679" y="81"/>
                      <a:pt x="676" y="81"/>
                    </a:cubicBezTo>
                    <a:cubicBezTo>
                      <a:pt x="674" y="81"/>
                      <a:pt x="676" y="80"/>
                      <a:pt x="679" y="80"/>
                    </a:cubicBezTo>
                    <a:cubicBezTo>
                      <a:pt x="681" y="80"/>
                      <a:pt x="683" y="78"/>
                      <a:pt x="686" y="77"/>
                    </a:cubicBezTo>
                    <a:cubicBezTo>
                      <a:pt x="689" y="77"/>
                      <a:pt x="688" y="76"/>
                      <a:pt x="687" y="74"/>
                    </a:cubicBezTo>
                    <a:cubicBezTo>
                      <a:pt x="686" y="72"/>
                      <a:pt x="683" y="73"/>
                      <a:pt x="680" y="72"/>
                    </a:cubicBezTo>
                    <a:cubicBezTo>
                      <a:pt x="678" y="72"/>
                      <a:pt x="674" y="70"/>
                      <a:pt x="672" y="70"/>
                    </a:cubicBezTo>
                    <a:cubicBezTo>
                      <a:pt x="669" y="70"/>
                      <a:pt x="667" y="72"/>
                      <a:pt x="661" y="73"/>
                    </a:cubicBezTo>
                    <a:cubicBezTo>
                      <a:pt x="656" y="74"/>
                      <a:pt x="655" y="78"/>
                      <a:pt x="652" y="79"/>
                    </a:cubicBezTo>
                    <a:cubicBezTo>
                      <a:pt x="649" y="81"/>
                      <a:pt x="644" y="86"/>
                      <a:pt x="647" y="86"/>
                    </a:cubicBezTo>
                    <a:cubicBezTo>
                      <a:pt x="649" y="87"/>
                      <a:pt x="648" y="88"/>
                      <a:pt x="648" y="90"/>
                    </a:cubicBezTo>
                    <a:cubicBezTo>
                      <a:pt x="649" y="91"/>
                      <a:pt x="647" y="92"/>
                      <a:pt x="644" y="91"/>
                    </a:cubicBezTo>
                    <a:cubicBezTo>
                      <a:pt x="641" y="91"/>
                      <a:pt x="632" y="91"/>
                      <a:pt x="632" y="93"/>
                    </a:cubicBezTo>
                    <a:cubicBezTo>
                      <a:pt x="632" y="95"/>
                      <a:pt x="637" y="96"/>
                      <a:pt x="637" y="97"/>
                    </a:cubicBezTo>
                    <a:cubicBezTo>
                      <a:pt x="637" y="98"/>
                      <a:pt x="633" y="97"/>
                      <a:pt x="631" y="96"/>
                    </a:cubicBezTo>
                    <a:cubicBezTo>
                      <a:pt x="629" y="95"/>
                      <a:pt x="625" y="95"/>
                      <a:pt x="624" y="97"/>
                    </a:cubicBezTo>
                    <a:cubicBezTo>
                      <a:pt x="623" y="99"/>
                      <a:pt x="620" y="99"/>
                      <a:pt x="619" y="98"/>
                    </a:cubicBezTo>
                    <a:cubicBezTo>
                      <a:pt x="618" y="98"/>
                      <a:pt x="615" y="99"/>
                      <a:pt x="613" y="99"/>
                    </a:cubicBezTo>
                    <a:cubicBezTo>
                      <a:pt x="612" y="98"/>
                      <a:pt x="617" y="95"/>
                      <a:pt x="616" y="94"/>
                    </a:cubicBezTo>
                    <a:cubicBezTo>
                      <a:pt x="614" y="93"/>
                      <a:pt x="609" y="94"/>
                      <a:pt x="608" y="96"/>
                    </a:cubicBezTo>
                    <a:cubicBezTo>
                      <a:pt x="607" y="98"/>
                      <a:pt x="604" y="95"/>
                      <a:pt x="603" y="95"/>
                    </a:cubicBezTo>
                    <a:cubicBezTo>
                      <a:pt x="601" y="96"/>
                      <a:pt x="600" y="97"/>
                      <a:pt x="597" y="98"/>
                    </a:cubicBezTo>
                    <a:cubicBezTo>
                      <a:pt x="595" y="99"/>
                      <a:pt x="591" y="97"/>
                      <a:pt x="590" y="99"/>
                    </a:cubicBezTo>
                    <a:cubicBezTo>
                      <a:pt x="589" y="101"/>
                      <a:pt x="594" y="101"/>
                      <a:pt x="595" y="102"/>
                    </a:cubicBezTo>
                    <a:cubicBezTo>
                      <a:pt x="595" y="103"/>
                      <a:pt x="582" y="103"/>
                      <a:pt x="581" y="104"/>
                    </a:cubicBezTo>
                    <a:cubicBezTo>
                      <a:pt x="581" y="105"/>
                      <a:pt x="576" y="105"/>
                      <a:pt x="571" y="105"/>
                    </a:cubicBezTo>
                    <a:cubicBezTo>
                      <a:pt x="566" y="106"/>
                      <a:pt x="568" y="108"/>
                      <a:pt x="564" y="109"/>
                    </a:cubicBezTo>
                    <a:cubicBezTo>
                      <a:pt x="559" y="110"/>
                      <a:pt x="557" y="110"/>
                      <a:pt x="556" y="112"/>
                    </a:cubicBezTo>
                    <a:cubicBezTo>
                      <a:pt x="555" y="114"/>
                      <a:pt x="551" y="115"/>
                      <a:pt x="550" y="113"/>
                    </a:cubicBezTo>
                    <a:cubicBezTo>
                      <a:pt x="548" y="111"/>
                      <a:pt x="544" y="114"/>
                      <a:pt x="547" y="114"/>
                    </a:cubicBezTo>
                    <a:cubicBezTo>
                      <a:pt x="549" y="114"/>
                      <a:pt x="547" y="116"/>
                      <a:pt x="545" y="116"/>
                    </a:cubicBezTo>
                    <a:cubicBezTo>
                      <a:pt x="544" y="115"/>
                      <a:pt x="540" y="118"/>
                      <a:pt x="542" y="118"/>
                    </a:cubicBezTo>
                    <a:cubicBezTo>
                      <a:pt x="545" y="118"/>
                      <a:pt x="546" y="119"/>
                      <a:pt x="545" y="121"/>
                    </a:cubicBezTo>
                    <a:cubicBezTo>
                      <a:pt x="544" y="122"/>
                      <a:pt x="539" y="119"/>
                      <a:pt x="538" y="120"/>
                    </a:cubicBezTo>
                    <a:cubicBezTo>
                      <a:pt x="537" y="122"/>
                      <a:pt x="540" y="123"/>
                      <a:pt x="542" y="123"/>
                    </a:cubicBezTo>
                    <a:cubicBezTo>
                      <a:pt x="544" y="123"/>
                      <a:pt x="545" y="124"/>
                      <a:pt x="546" y="126"/>
                    </a:cubicBezTo>
                    <a:cubicBezTo>
                      <a:pt x="546" y="127"/>
                      <a:pt x="541" y="125"/>
                      <a:pt x="540" y="126"/>
                    </a:cubicBezTo>
                    <a:cubicBezTo>
                      <a:pt x="539" y="127"/>
                      <a:pt x="540" y="128"/>
                      <a:pt x="543" y="128"/>
                    </a:cubicBezTo>
                    <a:cubicBezTo>
                      <a:pt x="545" y="128"/>
                      <a:pt x="543" y="129"/>
                      <a:pt x="545" y="131"/>
                    </a:cubicBezTo>
                    <a:cubicBezTo>
                      <a:pt x="545" y="131"/>
                      <a:pt x="546" y="131"/>
                      <a:pt x="546" y="131"/>
                    </a:cubicBezTo>
                    <a:cubicBezTo>
                      <a:pt x="547" y="133"/>
                      <a:pt x="545" y="133"/>
                      <a:pt x="545" y="135"/>
                    </a:cubicBezTo>
                    <a:cubicBezTo>
                      <a:pt x="545" y="136"/>
                      <a:pt x="543" y="137"/>
                      <a:pt x="543" y="135"/>
                    </a:cubicBezTo>
                    <a:cubicBezTo>
                      <a:pt x="543" y="134"/>
                      <a:pt x="536" y="134"/>
                      <a:pt x="535" y="135"/>
                    </a:cubicBezTo>
                    <a:cubicBezTo>
                      <a:pt x="534" y="137"/>
                      <a:pt x="533" y="138"/>
                      <a:pt x="531" y="136"/>
                    </a:cubicBezTo>
                    <a:cubicBezTo>
                      <a:pt x="530" y="135"/>
                      <a:pt x="525" y="137"/>
                      <a:pt x="519" y="137"/>
                    </a:cubicBezTo>
                    <a:cubicBezTo>
                      <a:pt x="513" y="137"/>
                      <a:pt x="501" y="138"/>
                      <a:pt x="498" y="139"/>
                    </a:cubicBezTo>
                    <a:cubicBezTo>
                      <a:pt x="496" y="140"/>
                      <a:pt x="493" y="144"/>
                      <a:pt x="496" y="147"/>
                    </a:cubicBezTo>
                    <a:cubicBezTo>
                      <a:pt x="498" y="150"/>
                      <a:pt x="496" y="151"/>
                      <a:pt x="496" y="152"/>
                    </a:cubicBezTo>
                    <a:cubicBezTo>
                      <a:pt x="496" y="154"/>
                      <a:pt x="503" y="158"/>
                      <a:pt x="507" y="158"/>
                    </a:cubicBezTo>
                    <a:cubicBezTo>
                      <a:pt x="511" y="159"/>
                      <a:pt x="514" y="163"/>
                      <a:pt x="511" y="166"/>
                    </a:cubicBezTo>
                    <a:cubicBezTo>
                      <a:pt x="509" y="169"/>
                      <a:pt x="502" y="165"/>
                      <a:pt x="498" y="162"/>
                    </a:cubicBezTo>
                    <a:cubicBezTo>
                      <a:pt x="493" y="158"/>
                      <a:pt x="483" y="157"/>
                      <a:pt x="479" y="157"/>
                    </a:cubicBezTo>
                    <a:cubicBezTo>
                      <a:pt x="476" y="157"/>
                      <a:pt x="478" y="154"/>
                      <a:pt x="474" y="154"/>
                    </a:cubicBezTo>
                    <a:cubicBezTo>
                      <a:pt x="469" y="154"/>
                      <a:pt x="465" y="158"/>
                      <a:pt x="468" y="158"/>
                    </a:cubicBezTo>
                    <a:cubicBezTo>
                      <a:pt x="471" y="158"/>
                      <a:pt x="473" y="158"/>
                      <a:pt x="472" y="159"/>
                    </a:cubicBezTo>
                    <a:cubicBezTo>
                      <a:pt x="470" y="161"/>
                      <a:pt x="473" y="160"/>
                      <a:pt x="476" y="162"/>
                    </a:cubicBezTo>
                    <a:cubicBezTo>
                      <a:pt x="480" y="163"/>
                      <a:pt x="473" y="166"/>
                      <a:pt x="469" y="163"/>
                    </a:cubicBezTo>
                    <a:cubicBezTo>
                      <a:pt x="466" y="161"/>
                      <a:pt x="462" y="163"/>
                      <a:pt x="461" y="165"/>
                    </a:cubicBezTo>
                    <a:cubicBezTo>
                      <a:pt x="460" y="167"/>
                      <a:pt x="465" y="172"/>
                      <a:pt x="471" y="173"/>
                    </a:cubicBezTo>
                    <a:cubicBezTo>
                      <a:pt x="478" y="174"/>
                      <a:pt x="476" y="176"/>
                      <a:pt x="479" y="177"/>
                    </a:cubicBezTo>
                    <a:cubicBezTo>
                      <a:pt x="482" y="178"/>
                      <a:pt x="480" y="179"/>
                      <a:pt x="478" y="180"/>
                    </a:cubicBezTo>
                    <a:cubicBezTo>
                      <a:pt x="476" y="180"/>
                      <a:pt x="471" y="177"/>
                      <a:pt x="468" y="175"/>
                    </a:cubicBezTo>
                    <a:cubicBezTo>
                      <a:pt x="465" y="173"/>
                      <a:pt x="456" y="176"/>
                      <a:pt x="455" y="174"/>
                    </a:cubicBezTo>
                    <a:cubicBezTo>
                      <a:pt x="453" y="172"/>
                      <a:pt x="456" y="170"/>
                      <a:pt x="454" y="168"/>
                    </a:cubicBezTo>
                    <a:cubicBezTo>
                      <a:pt x="452" y="167"/>
                      <a:pt x="454" y="164"/>
                      <a:pt x="456" y="160"/>
                    </a:cubicBezTo>
                    <a:cubicBezTo>
                      <a:pt x="458" y="157"/>
                      <a:pt x="456" y="151"/>
                      <a:pt x="453" y="150"/>
                    </a:cubicBezTo>
                    <a:cubicBezTo>
                      <a:pt x="450" y="150"/>
                      <a:pt x="450" y="153"/>
                      <a:pt x="450" y="154"/>
                    </a:cubicBezTo>
                    <a:cubicBezTo>
                      <a:pt x="451" y="155"/>
                      <a:pt x="451" y="159"/>
                      <a:pt x="448" y="162"/>
                    </a:cubicBezTo>
                    <a:cubicBezTo>
                      <a:pt x="446" y="165"/>
                      <a:pt x="439" y="165"/>
                      <a:pt x="439" y="167"/>
                    </a:cubicBezTo>
                    <a:cubicBezTo>
                      <a:pt x="439" y="169"/>
                      <a:pt x="434" y="171"/>
                      <a:pt x="436" y="172"/>
                    </a:cubicBezTo>
                    <a:cubicBezTo>
                      <a:pt x="437" y="174"/>
                      <a:pt x="444" y="181"/>
                      <a:pt x="445" y="183"/>
                    </a:cubicBezTo>
                    <a:cubicBezTo>
                      <a:pt x="446" y="185"/>
                      <a:pt x="439" y="193"/>
                      <a:pt x="440" y="197"/>
                    </a:cubicBezTo>
                    <a:cubicBezTo>
                      <a:pt x="441" y="201"/>
                      <a:pt x="439" y="203"/>
                      <a:pt x="440" y="205"/>
                    </a:cubicBezTo>
                    <a:cubicBezTo>
                      <a:pt x="442" y="207"/>
                      <a:pt x="445" y="205"/>
                      <a:pt x="447" y="206"/>
                    </a:cubicBezTo>
                    <a:cubicBezTo>
                      <a:pt x="448" y="207"/>
                      <a:pt x="452" y="205"/>
                      <a:pt x="456" y="204"/>
                    </a:cubicBezTo>
                    <a:cubicBezTo>
                      <a:pt x="460" y="203"/>
                      <a:pt x="468" y="208"/>
                      <a:pt x="471" y="209"/>
                    </a:cubicBezTo>
                    <a:cubicBezTo>
                      <a:pt x="474" y="211"/>
                      <a:pt x="473" y="213"/>
                      <a:pt x="474" y="215"/>
                    </a:cubicBezTo>
                    <a:cubicBezTo>
                      <a:pt x="476" y="218"/>
                      <a:pt x="471" y="218"/>
                      <a:pt x="471" y="221"/>
                    </a:cubicBezTo>
                    <a:cubicBezTo>
                      <a:pt x="471" y="225"/>
                      <a:pt x="480" y="226"/>
                      <a:pt x="480" y="227"/>
                    </a:cubicBezTo>
                    <a:cubicBezTo>
                      <a:pt x="480" y="228"/>
                      <a:pt x="474" y="228"/>
                      <a:pt x="471" y="227"/>
                    </a:cubicBezTo>
                    <a:cubicBezTo>
                      <a:pt x="468" y="226"/>
                      <a:pt x="468" y="222"/>
                      <a:pt x="467" y="222"/>
                    </a:cubicBezTo>
                    <a:cubicBezTo>
                      <a:pt x="466" y="221"/>
                      <a:pt x="469" y="218"/>
                      <a:pt x="469" y="216"/>
                    </a:cubicBezTo>
                    <a:cubicBezTo>
                      <a:pt x="469" y="213"/>
                      <a:pt x="466" y="212"/>
                      <a:pt x="465" y="211"/>
                    </a:cubicBezTo>
                    <a:cubicBezTo>
                      <a:pt x="464" y="209"/>
                      <a:pt x="462" y="207"/>
                      <a:pt x="460" y="207"/>
                    </a:cubicBezTo>
                    <a:cubicBezTo>
                      <a:pt x="458" y="208"/>
                      <a:pt x="450" y="208"/>
                      <a:pt x="448" y="211"/>
                    </a:cubicBezTo>
                    <a:cubicBezTo>
                      <a:pt x="445" y="213"/>
                      <a:pt x="448" y="219"/>
                      <a:pt x="449" y="222"/>
                    </a:cubicBezTo>
                    <a:cubicBezTo>
                      <a:pt x="451" y="225"/>
                      <a:pt x="442" y="229"/>
                      <a:pt x="443" y="231"/>
                    </a:cubicBezTo>
                    <a:cubicBezTo>
                      <a:pt x="443" y="234"/>
                      <a:pt x="440" y="235"/>
                      <a:pt x="437" y="237"/>
                    </a:cubicBezTo>
                    <a:cubicBezTo>
                      <a:pt x="433" y="239"/>
                      <a:pt x="429" y="240"/>
                      <a:pt x="429" y="243"/>
                    </a:cubicBezTo>
                    <a:cubicBezTo>
                      <a:pt x="429" y="246"/>
                      <a:pt x="425" y="245"/>
                      <a:pt x="422" y="243"/>
                    </a:cubicBezTo>
                    <a:cubicBezTo>
                      <a:pt x="420" y="242"/>
                      <a:pt x="416" y="244"/>
                      <a:pt x="413" y="244"/>
                    </a:cubicBezTo>
                    <a:cubicBezTo>
                      <a:pt x="409" y="244"/>
                      <a:pt x="409" y="241"/>
                      <a:pt x="406" y="242"/>
                    </a:cubicBezTo>
                    <a:cubicBezTo>
                      <a:pt x="403" y="243"/>
                      <a:pt x="402" y="240"/>
                      <a:pt x="402" y="238"/>
                    </a:cubicBezTo>
                    <a:cubicBezTo>
                      <a:pt x="403" y="236"/>
                      <a:pt x="406" y="238"/>
                      <a:pt x="407" y="239"/>
                    </a:cubicBezTo>
                    <a:cubicBezTo>
                      <a:pt x="407" y="241"/>
                      <a:pt x="409" y="240"/>
                      <a:pt x="411" y="239"/>
                    </a:cubicBezTo>
                    <a:cubicBezTo>
                      <a:pt x="414" y="238"/>
                      <a:pt x="413" y="241"/>
                      <a:pt x="416" y="241"/>
                    </a:cubicBezTo>
                    <a:cubicBezTo>
                      <a:pt x="419" y="241"/>
                      <a:pt x="418" y="239"/>
                      <a:pt x="420" y="239"/>
                    </a:cubicBezTo>
                    <a:cubicBezTo>
                      <a:pt x="423" y="240"/>
                      <a:pt x="423" y="239"/>
                      <a:pt x="422" y="237"/>
                    </a:cubicBezTo>
                    <a:cubicBezTo>
                      <a:pt x="421" y="236"/>
                      <a:pt x="424" y="235"/>
                      <a:pt x="426" y="234"/>
                    </a:cubicBezTo>
                    <a:cubicBezTo>
                      <a:pt x="427" y="234"/>
                      <a:pt x="427" y="231"/>
                      <a:pt x="428" y="230"/>
                    </a:cubicBezTo>
                    <a:cubicBezTo>
                      <a:pt x="430" y="229"/>
                      <a:pt x="429" y="228"/>
                      <a:pt x="430" y="228"/>
                    </a:cubicBezTo>
                    <a:cubicBezTo>
                      <a:pt x="432" y="227"/>
                      <a:pt x="433" y="225"/>
                      <a:pt x="434" y="225"/>
                    </a:cubicBezTo>
                    <a:cubicBezTo>
                      <a:pt x="436" y="225"/>
                      <a:pt x="437" y="222"/>
                      <a:pt x="436" y="221"/>
                    </a:cubicBezTo>
                    <a:cubicBezTo>
                      <a:pt x="435" y="220"/>
                      <a:pt x="436" y="216"/>
                      <a:pt x="438" y="216"/>
                    </a:cubicBezTo>
                    <a:cubicBezTo>
                      <a:pt x="439" y="215"/>
                      <a:pt x="439" y="214"/>
                      <a:pt x="438" y="213"/>
                    </a:cubicBezTo>
                    <a:cubicBezTo>
                      <a:pt x="437" y="212"/>
                      <a:pt x="431" y="208"/>
                      <a:pt x="432" y="206"/>
                    </a:cubicBezTo>
                    <a:cubicBezTo>
                      <a:pt x="432" y="204"/>
                      <a:pt x="431" y="199"/>
                      <a:pt x="431" y="198"/>
                    </a:cubicBezTo>
                    <a:cubicBezTo>
                      <a:pt x="432" y="196"/>
                      <a:pt x="432" y="192"/>
                      <a:pt x="431" y="190"/>
                    </a:cubicBezTo>
                    <a:cubicBezTo>
                      <a:pt x="431" y="188"/>
                      <a:pt x="433" y="186"/>
                      <a:pt x="433" y="182"/>
                    </a:cubicBezTo>
                    <a:cubicBezTo>
                      <a:pt x="434" y="178"/>
                      <a:pt x="429" y="174"/>
                      <a:pt x="427" y="172"/>
                    </a:cubicBezTo>
                    <a:cubicBezTo>
                      <a:pt x="424" y="171"/>
                      <a:pt x="426" y="169"/>
                      <a:pt x="429" y="166"/>
                    </a:cubicBezTo>
                    <a:cubicBezTo>
                      <a:pt x="433" y="164"/>
                      <a:pt x="433" y="155"/>
                      <a:pt x="433" y="153"/>
                    </a:cubicBezTo>
                    <a:cubicBezTo>
                      <a:pt x="433" y="151"/>
                      <a:pt x="426" y="149"/>
                      <a:pt x="423" y="149"/>
                    </a:cubicBezTo>
                    <a:cubicBezTo>
                      <a:pt x="420" y="150"/>
                      <a:pt x="410" y="149"/>
                      <a:pt x="408" y="149"/>
                    </a:cubicBezTo>
                    <a:cubicBezTo>
                      <a:pt x="405" y="148"/>
                      <a:pt x="404" y="151"/>
                      <a:pt x="403" y="153"/>
                    </a:cubicBezTo>
                    <a:cubicBezTo>
                      <a:pt x="402" y="156"/>
                      <a:pt x="399" y="159"/>
                      <a:pt x="398" y="165"/>
                    </a:cubicBezTo>
                    <a:cubicBezTo>
                      <a:pt x="396" y="170"/>
                      <a:pt x="390" y="172"/>
                      <a:pt x="387" y="173"/>
                    </a:cubicBezTo>
                    <a:cubicBezTo>
                      <a:pt x="384" y="174"/>
                      <a:pt x="382" y="178"/>
                      <a:pt x="384" y="180"/>
                    </a:cubicBezTo>
                    <a:cubicBezTo>
                      <a:pt x="385" y="182"/>
                      <a:pt x="387" y="180"/>
                      <a:pt x="388" y="181"/>
                    </a:cubicBezTo>
                    <a:cubicBezTo>
                      <a:pt x="389" y="182"/>
                      <a:pt x="388" y="187"/>
                      <a:pt x="387" y="187"/>
                    </a:cubicBezTo>
                    <a:cubicBezTo>
                      <a:pt x="386" y="188"/>
                      <a:pt x="389" y="190"/>
                      <a:pt x="387" y="191"/>
                    </a:cubicBezTo>
                    <a:cubicBezTo>
                      <a:pt x="385" y="192"/>
                      <a:pt x="383" y="195"/>
                      <a:pt x="384" y="197"/>
                    </a:cubicBezTo>
                    <a:cubicBezTo>
                      <a:pt x="385" y="198"/>
                      <a:pt x="391" y="199"/>
                      <a:pt x="393" y="200"/>
                    </a:cubicBezTo>
                    <a:cubicBezTo>
                      <a:pt x="396" y="202"/>
                      <a:pt x="395" y="204"/>
                      <a:pt x="397" y="207"/>
                    </a:cubicBezTo>
                    <a:cubicBezTo>
                      <a:pt x="399" y="209"/>
                      <a:pt x="401" y="208"/>
                      <a:pt x="402" y="209"/>
                    </a:cubicBezTo>
                    <a:cubicBezTo>
                      <a:pt x="403" y="211"/>
                      <a:pt x="398" y="217"/>
                      <a:pt x="397" y="217"/>
                    </a:cubicBezTo>
                    <a:cubicBezTo>
                      <a:pt x="395" y="217"/>
                      <a:pt x="389" y="211"/>
                      <a:pt x="387" y="209"/>
                    </a:cubicBezTo>
                    <a:cubicBezTo>
                      <a:pt x="385" y="208"/>
                      <a:pt x="378" y="206"/>
                      <a:pt x="374" y="204"/>
                    </a:cubicBezTo>
                    <a:cubicBezTo>
                      <a:pt x="370" y="202"/>
                      <a:pt x="367" y="202"/>
                      <a:pt x="363" y="199"/>
                    </a:cubicBezTo>
                    <a:cubicBezTo>
                      <a:pt x="359" y="197"/>
                      <a:pt x="356" y="195"/>
                      <a:pt x="349" y="196"/>
                    </a:cubicBezTo>
                    <a:cubicBezTo>
                      <a:pt x="341" y="196"/>
                      <a:pt x="336" y="194"/>
                      <a:pt x="334" y="194"/>
                    </a:cubicBezTo>
                    <a:cubicBezTo>
                      <a:pt x="331" y="195"/>
                      <a:pt x="332" y="192"/>
                      <a:pt x="328" y="190"/>
                    </a:cubicBezTo>
                    <a:cubicBezTo>
                      <a:pt x="324" y="188"/>
                      <a:pt x="321" y="185"/>
                      <a:pt x="318" y="187"/>
                    </a:cubicBezTo>
                    <a:cubicBezTo>
                      <a:pt x="316" y="188"/>
                      <a:pt x="317" y="193"/>
                      <a:pt x="321" y="193"/>
                    </a:cubicBezTo>
                    <a:cubicBezTo>
                      <a:pt x="324" y="194"/>
                      <a:pt x="322" y="196"/>
                      <a:pt x="326" y="196"/>
                    </a:cubicBezTo>
                    <a:cubicBezTo>
                      <a:pt x="330" y="195"/>
                      <a:pt x="332" y="197"/>
                      <a:pt x="332" y="199"/>
                    </a:cubicBezTo>
                    <a:cubicBezTo>
                      <a:pt x="331" y="202"/>
                      <a:pt x="333" y="204"/>
                      <a:pt x="335" y="206"/>
                    </a:cubicBezTo>
                    <a:cubicBezTo>
                      <a:pt x="337" y="208"/>
                      <a:pt x="336" y="210"/>
                      <a:pt x="333" y="210"/>
                    </a:cubicBezTo>
                    <a:cubicBezTo>
                      <a:pt x="330" y="210"/>
                      <a:pt x="326" y="211"/>
                      <a:pt x="327" y="213"/>
                    </a:cubicBezTo>
                    <a:cubicBezTo>
                      <a:pt x="329" y="215"/>
                      <a:pt x="326" y="216"/>
                      <a:pt x="323" y="215"/>
                    </a:cubicBezTo>
                    <a:cubicBezTo>
                      <a:pt x="320" y="214"/>
                      <a:pt x="322" y="211"/>
                      <a:pt x="323" y="210"/>
                    </a:cubicBezTo>
                    <a:cubicBezTo>
                      <a:pt x="324" y="209"/>
                      <a:pt x="320" y="207"/>
                      <a:pt x="318" y="206"/>
                    </a:cubicBezTo>
                    <a:cubicBezTo>
                      <a:pt x="316" y="206"/>
                      <a:pt x="308" y="212"/>
                      <a:pt x="306" y="213"/>
                    </a:cubicBezTo>
                    <a:cubicBezTo>
                      <a:pt x="304" y="213"/>
                      <a:pt x="298" y="211"/>
                      <a:pt x="292" y="213"/>
                    </a:cubicBezTo>
                    <a:cubicBezTo>
                      <a:pt x="287" y="214"/>
                      <a:pt x="287" y="218"/>
                      <a:pt x="285" y="218"/>
                    </a:cubicBezTo>
                    <a:cubicBezTo>
                      <a:pt x="283" y="218"/>
                      <a:pt x="276" y="219"/>
                      <a:pt x="274" y="217"/>
                    </a:cubicBezTo>
                    <a:cubicBezTo>
                      <a:pt x="272" y="216"/>
                      <a:pt x="274" y="215"/>
                      <a:pt x="276" y="215"/>
                    </a:cubicBezTo>
                    <a:cubicBezTo>
                      <a:pt x="279" y="215"/>
                      <a:pt x="279" y="214"/>
                      <a:pt x="278" y="213"/>
                    </a:cubicBezTo>
                    <a:cubicBezTo>
                      <a:pt x="277" y="211"/>
                      <a:pt x="280" y="208"/>
                      <a:pt x="280" y="207"/>
                    </a:cubicBezTo>
                    <a:cubicBezTo>
                      <a:pt x="280" y="206"/>
                      <a:pt x="270" y="209"/>
                      <a:pt x="269" y="210"/>
                    </a:cubicBezTo>
                    <a:cubicBezTo>
                      <a:pt x="267" y="212"/>
                      <a:pt x="269" y="214"/>
                      <a:pt x="267" y="215"/>
                    </a:cubicBezTo>
                    <a:cubicBezTo>
                      <a:pt x="266" y="216"/>
                      <a:pt x="266" y="213"/>
                      <a:pt x="264" y="213"/>
                    </a:cubicBezTo>
                    <a:cubicBezTo>
                      <a:pt x="262" y="212"/>
                      <a:pt x="248" y="215"/>
                      <a:pt x="245" y="218"/>
                    </a:cubicBezTo>
                    <a:cubicBezTo>
                      <a:pt x="243" y="221"/>
                      <a:pt x="238" y="221"/>
                      <a:pt x="238" y="223"/>
                    </a:cubicBezTo>
                    <a:cubicBezTo>
                      <a:pt x="238" y="225"/>
                      <a:pt x="231" y="225"/>
                      <a:pt x="229" y="226"/>
                    </a:cubicBezTo>
                    <a:cubicBezTo>
                      <a:pt x="226" y="227"/>
                      <a:pt x="228" y="232"/>
                      <a:pt x="227" y="234"/>
                    </a:cubicBezTo>
                    <a:cubicBezTo>
                      <a:pt x="226" y="237"/>
                      <a:pt x="216" y="236"/>
                      <a:pt x="213" y="236"/>
                    </a:cubicBezTo>
                    <a:cubicBezTo>
                      <a:pt x="210" y="236"/>
                      <a:pt x="209" y="230"/>
                      <a:pt x="207" y="230"/>
                    </a:cubicBezTo>
                    <a:cubicBezTo>
                      <a:pt x="204" y="230"/>
                      <a:pt x="206" y="226"/>
                      <a:pt x="207" y="225"/>
                    </a:cubicBezTo>
                    <a:cubicBezTo>
                      <a:pt x="207" y="223"/>
                      <a:pt x="209" y="225"/>
                      <a:pt x="212" y="223"/>
                    </a:cubicBezTo>
                    <a:cubicBezTo>
                      <a:pt x="215" y="221"/>
                      <a:pt x="218" y="224"/>
                      <a:pt x="219" y="222"/>
                    </a:cubicBezTo>
                    <a:cubicBezTo>
                      <a:pt x="221" y="221"/>
                      <a:pt x="215" y="218"/>
                      <a:pt x="214" y="215"/>
                    </a:cubicBezTo>
                    <a:cubicBezTo>
                      <a:pt x="214" y="212"/>
                      <a:pt x="208" y="211"/>
                      <a:pt x="204" y="212"/>
                    </a:cubicBezTo>
                    <a:cubicBezTo>
                      <a:pt x="201" y="213"/>
                      <a:pt x="197" y="212"/>
                      <a:pt x="194" y="211"/>
                    </a:cubicBezTo>
                    <a:cubicBezTo>
                      <a:pt x="192" y="209"/>
                      <a:pt x="192" y="213"/>
                      <a:pt x="196" y="214"/>
                    </a:cubicBezTo>
                    <a:cubicBezTo>
                      <a:pt x="199" y="215"/>
                      <a:pt x="197" y="218"/>
                      <a:pt x="198" y="219"/>
                    </a:cubicBezTo>
                    <a:cubicBezTo>
                      <a:pt x="199" y="221"/>
                      <a:pt x="197" y="225"/>
                      <a:pt x="195" y="228"/>
                    </a:cubicBezTo>
                    <a:cubicBezTo>
                      <a:pt x="193" y="231"/>
                      <a:pt x="194" y="231"/>
                      <a:pt x="198" y="231"/>
                    </a:cubicBezTo>
                    <a:cubicBezTo>
                      <a:pt x="201" y="231"/>
                      <a:pt x="201" y="235"/>
                      <a:pt x="201" y="238"/>
                    </a:cubicBezTo>
                    <a:cubicBezTo>
                      <a:pt x="201" y="241"/>
                      <a:pt x="198" y="242"/>
                      <a:pt x="198" y="244"/>
                    </a:cubicBezTo>
                    <a:cubicBezTo>
                      <a:pt x="198" y="247"/>
                      <a:pt x="195" y="243"/>
                      <a:pt x="195" y="244"/>
                    </a:cubicBezTo>
                    <a:cubicBezTo>
                      <a:pt x="194" y="245"/>
                      <a:pt x="193" y="244"/>
                      <a:pt x="192" y="242"/>
                    </a:cubicBezTo>
                    <a:cubicBezTo>
                      <a:pt x="192" y="240"/>
                      <a:pt x="187" y="241"/>
                      <a:pt x="184" y="240"/>
                    </a:cubicBezTo>
                    <a:cubicBezTo>
                      <a:pt x="181" y="240"/>
                      <a:pt x="180" y="241"/>
                      <a:pt x="179" y="243"/>
                    </a:cubicBezTo>
                    <a:cubicBezTo>
                      <a:pt x="178" y="245"/>
                      <a:pt x="174" y="246"/>
                      <a:pt x="172" y="246"/>
                    </a:cubicBezTo>
                    <a:cubicBezTo>
                      <a:pt x="170" y="246"/>
                      <a:pt x="166" y="250"/>
                      <a:pt x="164" y="252"/>
                    </a:cubicBezTo>
                    <a:cubicBezTo>
                      <a:pt x="162" y="253"/>
                      <a:pt x="162" y="256"/>
                      <a:pt x="165" y="259"/>
                    </a:cubicBezTo>
                    <a:cubicBezTo>
                      <a:pt x="168" y="261"/>
                      <a:pt x="168" y="263"/>
                      <a:pt x="168" y="265"/>
                    </a:cubicBezTo>
                    <a:cubicBezTo>
                      <a:pt x="168" y="266"/>
                      <a:pt x="160" y="266"/>
                      <a:pt x="158" y="264"/>
                    </a:cubicBezTo>
                    <a:cubicBezTo>
                      <a:pt x="157" y="263"/>
                      <a:pt x="152" y="262"/>
                      <a:pt x="150" y="262"/>
                    </a:cubicBezTo>
                    <a:cubicBezTo>
                      <a:pt x="148" y="263"/>
                      <a:pt x="143" y="257"/>
                      <a:pt x="141" y="257"/>
                    </a:cubicBezTo>
                    <a:cubicBezTo>
                      <a:pt x="138" y="257"/>
                      <a:pt x="137" y="260"/>
                      <a:pt x="136" y="261"/>
                    </a:cubicBezTo>
                    <a:cubicBezTo>
                      <a:pt x="135" y="263"/>
                      <a:pt x="137" y="263"/>
                      <a:pt x="138" y="266"/>
                    </a:cubicBezTo>
                    <a:cubicBezTo>
                      <a:pt x="140" y="269"/>
                      <a:pt x="144" y="269"/>
                      <a:pt x="146" y="269"/>
                    </a:cubicBezTo>
                    <a:cubicBezTo>
                      <a:pt x="148" y="269"/>
                      <a:pt x="148" y="272"/>
                      <a:pt x="147" y="274"/>
                    </a:cubicBezTo>
                    <a:cubicBezTo>
                      <a:pt x="146" y="275"/>
                      <a:pt x="142" y="276"/>
                      <a:pt x="141" y="275"/>
                    </a:cubicBezTo>
                    <a:cubicBezTo>
                      <a:pt x="140" y="273"/>
                      <a:pt x="135" y="275"/>
                      <a:pt x="135" y="273"/>
                    </a:cubicBezTo>
                    <a:cubicBezTo>
                      <a:pt x="134" y="271"/>
                      <a:pt x="131" y="268"/>
                      <a:pt x="127" y="269"/>
                    </a:cubicBezTo>
                    <a:cubicBezTo>
                      <a:pt x="123" y="269"/>
                      <a:pt x="123" y="267"/>
                      <a:pt x="123" y="264"/>
                    </a:cubicBezTo>
                    <a:cubicBezTo>
                      <a:pt x="123" y="261"/>
                      <a:pt x="121" y="259"/>
                      <a:pt x="121" y="258"/>
                    </a:cubicBezTo>
                    <a:cubicBezTo>
                      <a:pt x="121" y="257"/>
                      <a:pt x="119" y="254"/>
                      <a:pt x="121" y="253"/>
                    </a:cubicBezTo>
                    <a:cubicBezTo>
                      <a:pt x="123" y="252"/>
                      <a:pt x="122" y="250"/>
                      <a:pt x="122" y="248"/>
                    </a:cubicBezTo>
                    <a:cubicBezTo>
                      <a:pt x="122" y="246"/>
                      <a:pt x="119" y="243"/>
                      <a:pt x="116" y="243"/>
                    </a:cubicBezTo>
                    <a:cubicBezTo>
                      <a:pt x="113" y="243"/>
                      <a:pt x="113" y="240"/>
                      <a:pt x="111" y="240"/>
                    </a:cubicBezTo>
                    <a:cubicBezTo>
                      <a:pt x="108" y="239"/>
                      <a:pt x="103" y="235"/>
                      <a:pt x="103" y="233"/>
                    </a:cubicBezTo>
                    <a:cubicBezTo>
                      <a:pt x="103" y="231"/>
                      <a:pt x="99" y="231"/>
                      <a:pt x="100" y="230"/>
                    </a:cubicBezTo>
                    <a:cubicBezTo>
                      <a:pt x="101" y="230"/>
                      <a:pt x="104" y="231"/>
                      <a:pt x="107" y="233"/>
                    </a:cubicBezTo>
                    <a:cubicBezTo>
                      <a:pt x="109" y="235"/>
                      <a:pt x="112" y="237"/>
                      <a:pt x="118" y="238"/>
                    </a:cubicBezTo>
                    <a:cubicBezTo>
                      <a:pt x="123" y="238"/>
                      <a:pt x="126" y="241"/>
                      <a:pt x="132" y="242"/>
                    </a:cubicBezTo>
                    <a:cubicBezTo>
                      <a:pt x="138" y="243"/>
                      <a:pt x="142" y="244"/>
                      <a:pt x="151" y="245"/>
                    </a:cubicBezTo>
                    <a:cubicBezTo>
                      <a:pt x="160" y="246"/>
                      <a:pt x="171" y="237"/>
                      <a:pt x="174" y="235"/>
                    </a:cubicBezTo>
                    <a:cubicBezTo>
                      <a:pt x="176" y="232"/>
                      <a:pt x="173" y="227"/>
                      <a:pt x="173" y="225"/>
                    </a:cubicBezTo>
                    <a:cubicBezTo>
                      <a:pt x="173" y="223"/>
                      <a:pt x="169" y="223"/>
                      <a:pt x="169" y="222"/>
                    </a:cubicBezTo>
                    <a:cubicBezTo>
                      <a:pt x="168" y="220"/>
                      <a:pt x="165" y="218"/>
                      <a:pt x="162" y="218"/>
                    </a:cubicBezTo>
                    <a:cubicBezTo>
                      <a:pt x="158" y="218"/>
                      <a:pt x="158" y="214"/>
                      <a:pt x="155" y="214"/>
                    </a:cubicBezTo>
                    <a:cubicBezTo>
                      <a:pt x="152" y="214"/>
                      <a:pt x="151" y="213"/>
                      <a:pt x="143" y="208"/>
                    </a:cubicBezTo>
                    <a:cubicBezTo>
                      <a:pt x="136" y="203"/>
                      <a:pt x="126" y="200"/>
                      <a:pt x="125" y="201"/>
                    </a:cubicBezTo>
                    <a:cubicBezTo>
                      <a:pt x="123" y="202"/>
                      <a:pt x="122" y="202"/>
                      <a:pt x="121" y="200"/>
                    </a:cubicBezTo>
                    <a:cubicBezTo>
                      <a:pt x="119" y="198"/>
                      <a:pt x="117" y="199"/>
                      <a:pt x="115" y="200"/>
                    </a:cubicBezTo>
                    <a:cubicBezTo>
                      <a:pt x="113" y="202"/>
                      <a:pt x="111" y="199"/>
                      <a:pt x="107" y="200"/>
                    </a:cubicBezTo>
                    <a:cubicBezTo>
                      <a:pt x="104" y="201"/>
                      <a:pt x="102" y="198"/>
                      <a:pt x="103" y="197"/>
                    </a:cubicBezTo>
                    <a:cubicBezTo>
                      <a:pt x="104" y="196"/>
                      <a:pt x="109" y="197"/>
                      <a:pt x="109" y="195"/>
                    </a:cubicBezTo>
                    <a:cubicBezTo>
                      <a:pt x="109" y="193"/>
                      <a:pt x="107" y="195"/>
                      <a:pt x="103" y="193"/>
                    </a:cubicBezTo>
                    <a:cubicBezTo>
                      <a:pt x="100" y="191"/>
                      <a:pt x="98" y="192"/>
                      <a:pt x="98" y="194"/>
                    </a:cubicBezTo>
                    <a:cubicBezTo>
                      <a:pt x="97" y="196"/>
                      <a:pt x="94" y="195"/>
                      <a:pt x="93" y="194"/>
                    </a:cubicBezTo>
                    <a:cubicBezTo>
                      <a:pt x="93" y="194"/>
                      <a:pt x="92" y="194"/>
                      <a:pt x="92" y="193"/>
                    </a:cubicBezTo>
                    <a:cubicBezTo>
                      <a:pt x="92" y="196"/>
                      <a:pt x="90" y="197"/>
                      <a:pt x="88" y="196"/>
                    </a:cubicBezTo>
                    <a:cubicBezTo>
                      <a:pt x="86" y="196"/>
                      <a:pt x="84" y="199"/>
                      <a:pt x="82" y="199"/>
                    </a:cubicBezTo>
                    <a:cubicBezTo>
                      <a:pt x="79" y="199"/>
                      <a:pt x="77" y="202"/>
                      <a:pt x="76" y="204"/>
                    </a:cubicBezTo>
                    <a:cubicBezTo>
                      <a:pt x="76" y="206"/>
                      <a:pt x="73" y="205"/>
                      <a:pt x="73" y="207"/>
                    </a:cubicBezTo>
                    <a:cubicBezTo>
                      <a:pt x="73" y="208"/>
                      <a:pt x="73" y="209"/>
                      <a:pt x="72" y="211"/>
                    </a:cubicBezTo>
                    <a:cubicBezTo>
                      <a:pt x="71" y="212"/>
                      <a:pt x="72" y="213"/>
                      <a:pt x="73" y="215"/>
                    </a:cubicBezTo>
                    <a:cubicBezTo>
                      <a:pt x="74" y="218"/>
                      <a:pt x="77" y="218"/>
                      <a:pt x="78" y="218"/>
                    </a:cubicBezTo>
                    <a:cubicBezTo>
                      <a:pt x="79" y="219"/>
                      <a:pt x="84" y="223"/>
                      <a:pt x="84" y="224"/>
                    </a:cubicBezTo>
                    <a:cubicBezTo>
                      <a:pt x="84" y="226"/>
                      <a:pt x="80" y="229"/>
                      <a:pt x="79" y="230"/>
                    </a:cubicBezTo>
                    <a:cubicBezTo>
                      <a:pt x="77" y="231"/>
                      <a:pt x="75" y="233"/>
                      <a:pt x="76" y="235"/>
                    </a:cubicBezTo>
                    <a:cubicBezTo>
                      <a:pt x="77" y="236"/>
                      <a:pt x="81" y="242"/>
                      <a:pt x="84" y="247"/>
                    </a:cubicBezTo>
                    <a:cubicBezTo>
                      <a:pt x="87" y="252"/>
                      <a:pt x="83" y="250"/>
                      <a:pt x="81" y="252"/>
                    </a:cubicBezTo>
                    <a:cubicBezTo>
                      <a:pt x="80" y="254"/>
                      <a:pt x="82" y="257"/>
                      <a:pt x="82" y="258"/>
                    </a:cubicBezTo>
                    <a:cubicBezTo>
                      <a:pt x="83" y="259"/>
                      <a:pt x="80" y="259"/>
                      <a:pt x="81" y="260"/>
                    </a:cubicBezTo>
                    <a:cubicBezTo>
                      <a:pt x="81" y="262"/>
                      <a:pt x="84" y="262"/>
                      <a:pt x="85" y="263"/>
                    </a:cubicBezTo>
                    <a:cubicBezTo>
                      <a:pt x="85" y="264"/>
                      <a:pt x="82" y="265"/>
                      <a:pt x="83" y="267"/>
                    </a:cubicBezTo>
                    <a:cubicBezTo>
                      <a:pt x="85" y="269"/>
                      <a:pt x="87" y="269"/>
                      <a:pt x="88" y="271"/>
                    </a:cubicBezTo>
                    <a:cubicBezTo>
                      <a:pt x="88" y="274"/>
                      <a:pt x="82" y="274"/>
                      <a:pt x="83" y="276"/>
                    </a:cubicBezTo>
                    <a:cubicBezTo>
                      <a:pt x="83" y="278"/>
                      <a:pt x="90" y="280"/>
                      <a:pt x="93" y="284"/>
                    </a:cubicBezTo>
                    <a:cubicBezTo>
                      <a:pt x="96" y="287"/>
                      <a:pt x="96" y="288"/>
                      <a:pt x="95" y="290"/>
                    </a:cubicBezTo>
                    <a:cubicBezTo>
                      <a:pt x="94" y="294"/>
                      <a:pt x="85" y="297"/>
                      <a:pt x="83" y="301"/>
                    </a:cubicBezTo>
                    <a:cubicBezTo>
                      <a:pt x="81" y="306"/>
                      <a:pt x="74" y="308"/>
                      <a:pt x="71" y="311"/>
                    </a:cubicBezTo>
                    <a:cubicBezTo>
                      <a:pt x="69" y="313"/>
                      <a:pt x="68" y="315"/>
                      <a:pt x="67" y="316"/>
                    </a:cubicBezTo>
                    <a:cubicBezTo>
                      <a:pt x="68" y="316"/>
                      <a:pt x="70" y="316"/>
                      <a:pt x="70" y="315"/>
                    </a:cubicBezTo>
                    <a:cubicBezTo>
                      <a:pt x="72" y="314"/>
                      <a:pt x="74" y="319"/>
                      <a:pt x="75" y="320"/>
                    </a:cubicBezTo>
                    <a:cubicBezTo>
                      <a:pt x="77" y="322"/>
                      <a:pt x="81" y="320"/>
                      <a:pt x="82" y="322"/>
                    </a:cubicBezTo>
                    <a:cubicBezTo>
                      <a:pt x="84" y="323"/>
                      <a:pt x="81" y="323"/>
                      <a:pt x="79" y="323"/>
                    </a:cubicBezTo>
                    <a:cubicBezTo>
                      <a:pt x="76" y="323"/>
                      <a:pt x="75" y="324"/>
                      <a:pt x="71" y="326"/>
                    </a:cubicBezTo>
                    <a:cubicBezTo>
                      <a:pt x="68" y="327"/>
                      <a:pt x="68" y="328"/>
                      <a:pt x="67" y="329"/>
                    </a:cubicBezTo>
                    <a:cubicBezTo>
                      <a:pt x="69" y="331"/>
                      <a:pt x="66" y="332"/>
                      <a:pt x="65" y="334"/>
                    </a:cubicBezTo>
                    <a:cubicBezTo>
                      <a:pt x="64" y="336"/>
                      <a:pt x="63" y="337"/>
                      <a:pt x="63" y="338"/>
                    </a:cubicBezTo>
                    <a:cubicBezTo>
                      <a:pt x="62" y="340"/>
                      <a:pt x="63" y="341"/>
                      <a:pt x="63" y="343"/>
                    </a:cubicBezTo>
                    <a:cubicBezTo>
                      <a:pt x="63" y="345"/>
                      <a:pt x="64" y="345"/>
                      <a:pt x="65" y="347"/>
                    </a:cubicBezTo>
                    <a:cubicBezTo>
                      <a:pt x="66" y="349"/>
                      <a:pt x="64" y="349"/>
                      <a:pt x="63" y="350"/>
                    </a:cubicBezTo>
                    <a:cubicBezTo>
                      <a:pt x="62" y="351"/>
                      <a:pt x="62" y="353"/>
                      <a:pt x="64" y="354"/>
                    </a:cubicBezTo>
                    <a:cubicBezTo>
                      <a:pt x="65" y="355"/>
                      <a:pt x="65" y="357"/>
                      <a:pt x="65" y="358"/>
                    </a:cubicBezTo>
                    <a:cubicBezTo>
                      <a:pt x="64" y="360"/>
                      <a:pt x="66" y="362"/>
                      <a:pt x="67" y="363"/>
                    </a:cubicBezTo>
                    <a:cubicBezTo>
                      <a:pt x="69" y="364"/>
                      <a:pt x="68" y="368"/>
                      <a:pt x="69" y="369"/>
                    </a:cubicBezTo>
                    <a:cubicBezTo>
                      <a:pt x="71" y="369"/>
                      <a:pt x="72" y="370"/>
                      <a:pt x="74" y="370"/>
                    </a:cubicBezTo>
                    <a:cubicBezTo>
                      <a:pt x="76" y="369"/>
                      <a:pt x="77" y="370"/>
                      <a:pt x="78" y="372"/>
                    </a:cubicBezTo>
                    <a:cubicBezTo>
                      <a:pt x="79" y="373"/>
                      <a:pt x="80" y="373"/>
                      <a:pt x="82" y="372"/>
                    </a:cubicBezTo>
                    <a:cubicBezTo>
                      <a:pt x="84" y="371"/>
                      <a:pt x="89" y="373"/>
                      <a:pt x="90" y="374"/>
                    </a:cubicBezTo>
                    <a:cubicBezTo>
                      <a:pt x="91" y="374"/>
                      <a:pt x="90" y="377"/>
                      <a:pt x="90" y="379"/>
                    </a:cubicBezTo>
                    <a:cubicBezTo>
                      <a:pt x="90" y="381"/>
                      <a:pt x="89" y="384"/>
                      <a:pt x="91" y="385"/>
                    </a:cubicBezTo>
                    <a:cubicBezTo>
                      <a:pt x="93" y="386"/>
                      <a:pt x="93" y="389"/>
                      <a:pt x="95" y="390"/>
                    </a:cubicBezTo>
                    <a:cubicBezTo>
                      <a:pt x="97" y="391"/>
                      <a:pt x="98" y="394"/>
                      <a:pt x="100" y="395"/>
                    </a:cubicBezTo>
                    <a:cubicBezTo>
                      <a:pt x="101" y="395"/>
                      <a:pt x="104" y="397"/>
                      <a:pt x="104" y="399"/>
                    </a:cubicBezTo>
                    <a:cubicBezTo>
                      <a:pt x="104" y="400"/>
                      <a:pt x="102" y="402"/>
                      <a:pt x="100" y="402"/>
                    </a:cubicBezTo>
                    <a:cubicBezTo>
                      <a:pt x="98" y="403"/>
                      <a:pt x="95" y="400"/>
                      <a:pt x="94" y="402"/>
                    </a:cubicBezTo>
                    <a:cubicBezTo>
                      <a:pt x="93" y="403"/>
                      <a:pt x="95" y="405"/>
                      <a:pt x="95" y="409"/>
                    </a:cubicBezTo>
                    <a:cubicBezTo>
                      <a:pt x="96" y="413"/>
                      <a:pt x="97" y="413"/>
                      <a:pt x="99" y="413"/>
                    </a:cubicBezTo>
                    <a:cubicBezTo>
                      <a:pt x="101" y="413"/>
                      <a:pt x="101" y="412"/>
                      <a:pt x="103" y="411"/>
                    </a:cubicBezTo>
                    <a:cubicBezTo>
                      <a:pt x="104" y="411"/>
                      <a:pt x="107" y="412"/>
                      <a:pt x="108" y="411"/>
                    </a:cubicBezTo>
                    <a:cubicBezTo>
                      <a:pt x="109" y="411"/>
                      <a:pt x="114" y="410"/>
                      <a:pt x="115" y="412"/>
                    </a:cubicBezTo>
                    <a:cubicBezTo>
                      <a:pt x="115" y="413"/>
                      <a:pt x="116" y="417"/>
                      <a:pt x="116" y="418"/>
                    </a:cubicBezTo>
                    <a:cubicBezTo>
                      <a:pt x="115" y="419"/>
                      <a:pt x="117" y="421"/>
                      <a:pt x="117" y="422"/>
                    </a:cubicBezTo>
                    <a:cubicBezTo>
                      <a:pt x="118" y="424"/>
                      <a:pt x="122" y="423"/>
                      <a:pt x="123" y="424"/>
                    </a:cubicBezTo>
                    <a:cubicBezTo>
                      <a:pt x="125" y="424"/>
                      <a:pt x="127" y="428"/>
                      <a:pt x="127" y="430"/>
                    </a:cubicBezTo>
                    <a:cubicBezTo>
                      <a:pt x="126" y="432"/>
                      <a:pt x="129" y="432"/>
                      <a:pt x="130" y="432"/>
                    </a:cubicBezTo>
                    <a:cubicBezTo>
                      <a:pt x="131" y="431"/>
                      <a:pt x="132" y="433"/>
                      <a:pt x="134" y="433"/>
                    </a:cubicBezTo>
                    <a:cubicBezTo>
                      <a:pt x="135" y="434"/>
                      <a:pt x="137" y="434"/>
                      <a:pt x="138" y="433"/>
                    </a:cubicBezTo>
                    <a:cubicBezTo>
                      <a:pt x="139" y="432"/>
                      <a:pt x="142" y="432"/>
                      <a:pt x="142" y="433"/>
                    </a:cubicBezTo>
                    <a:cubicBezTo>
                      <a:pt x="143" y="434"/>
                      <a:pt x="146" y="436"/>
                      <a:pt x="146" y="437"/>
                    </a:cubicBezTo>
                    <a:cubicBezTo>
                      <a:pt x="146" y="438"/>
                      <a:pt x="150" y="437"/>
                      <a:pt x="153" y="438"/>
                    </a:cubicBezTo>
                    <a:cubicBezTo>
                      <a:pt x="155" y="439"/>
                      <a:pt x="157" y="439"/>
                      <a:pt x="159" y="440"/>
                    </a:cubicBezTo>
                    <a:cubicBezTo>
                      <a:pt x="162" y="441"/>
                      <a:pt x="164" y="441"/>
                      <a:pt x="164" y="443"/>
                    </a:cubicBezTo>
                    <a:cubicBezTo>
                      <a:pt x="164" y="444"/>
                      <a:pt x="162" y="445"/>
                      <a:pt x="162" y="446"/>
                    </a:cubicBezTo>
                    <a:cubicBezTo>
                      <a:pt x="162" y="447"/>
                      <a:pt x="164" y="447"/>
                      <a:pt x="164" y="448"/>
                    </a:cubicBezTo>
                    <a:cubicBezTo>
                      <a:pt x="164" y="450"/>
                      <a:pt x="161" y="450"/>
                      <a:pt x="161" y="450"/>
                    </a:cubicBezTo>
                    <a:cubicBezTo>
                      <a:pt x="160" y="451"/>
                      <a:pt x="162" y="453"/>
                      <a:pt x="163" y="453"/>
                    </a:cubicBezTo>
                    <a:cubicBezTo>
                      <a:pt x="163" y="454"/>
                      <a:pt x="161" y="457"/>
                      <a:pt x="161" y="458"/>
                    </a:cubicBezTo>
                    <a:cubicBezTo>
                      <a:pt x="161" y="459"/>
                      <a:pt x="156" y="458"/>
                      <a:pt x="155" y="458"/>
                    </a:cubicBezTo>
                    <a:cubicBezTo>
                      <a:pt x="153" y="458"/>
                      <a:pt x="150" y="462"/>
                      <a:pt x="148" y="462"/>
                    </a:cubicBezTo>
                    <a:cubicBezTo>
                      <a:pt x="147" y="463"/>
                      <a:pt x="148" y="465"/>
                      <a:pt x="148" y="466"/>
                    </a:cubicBezTo>
                    <a:cubicBezTo>
                      <a:pt x="152" y="465"/>
                      <a:pt x="156" y="465"/>
                      <a:pt x="156" y="466"/>
                    </a:cubicBezTo>
                    <a:cubicBezTo>
                      <a:pt x="157" y="467"/>
                      <a:pt x="148" y="471"/>
                      <a:pt x="146" y="472"/>
                    </a:cubicBezTo>
                    <a:cubicBezTo>
                      <a:pt x="145" y="472"/>
                      <a:pt x="150" y="475"/>
                      <a:pt x="149" y="476"/>
                    </a:cubicBezTo>
                    <a:cubicBezTo>
                      <a:pt x="149" y="478"/>
                      <a:pt x="144" y="478"/>
                      <a:pt x="145" y="481"/>
                    </a:cubicBezTo>
                    <a:cubicBezTo>
                      <a:pt x="145" y="484"/>
                      <a:pt x="143" y="484"/>
                      <a:pt x="140" y="484"/>
                    </a:cubicBezTo>
                    <a:cubicBezTo>
                      <a:pt x="138" y="484"/>
                      <a:pt x="137" y="486"/>
                      <a:pt x="138" y="486"/>
                    </a:cubicBezTo>
                    <a:cubicBezTo>
                      <a:pt x="139" y="487"/>
                      <a:pt x="139" y="490"/>
                      <a:pt x="144" y="491"/>
                    </a:cubicBezTo>
                    <a:cubicBezTo>
                      <a:pt x="150" y="493"/>
                      <a:pt x="155" y="498"/>
                      <a:pt x="159" y="502"/>
                    </a:cubicBezTo>
                    <a:cubicBezTo>
                      <a:pt x="160" y="503"/>
                      <a:pt x="161" y="503"/>
                      <a:pt x="161" y="504"/>
                    </a:cubicBezTo>
                    <a:cubicBezTo>
                      <a:pt x="163" y="503"/>
                      <a:pt x="164" y="503"/>
                      <a:pt x="165" y="503"/>
                    </a:cubicBezTo>
                    <a:cubicBezTo>
                      <a:pt x="167" y="502"/>
                      <a:pt x="172" y="504"/>
                      <a:pt x="174" y="505"/>
                    </a:cubicBezTo>
                    <a:cubicBezTo>
                      <a:pt x="177" y="507"/>
                      <a:pt x="186" y="505"/>
                      <a:pt x="187" y="506"/>
                    </a:cubicBezTo>
                    <a:cubicBezTo>
                      <a:pt x="188" y="508"/>
                      <a:pt x="190" y="510"/>
                      <a:pt x="192" y="510"/>
                    </a:cubicBezTo>
                    <a:cubicBezTo>
                      <a:pt x="193" y="510"/>
                      <a:pt x="195" y="513"/>
                      <a:pt x="197" y="512"/>
                    </a:cubicBezTo>
                    <a:cubicBezTo>
                      <a:pt x="198" y="511"/>
                      <a:pt x="203" y="511"/>
                      <a:pt x="205" y="511"/>
                    </a:cubicBezTo>
                    <a:cubicBezTo>
                      <a:pt x="206" y="511"/>
                      <a:pt x="206" y="512"/>
                      <a:pt x="208" y="512"/>
                    </a:cubicBezTo>
                    <a:cubicBezTo>
                      <a:pt x="209" y="512"/>
                      <a:pt x="209" y="517"/>
                      <a:pt x="210" y="517"/>
                    </a:cubicBezTo>
                    <a:cubicBezTo>
                      <a:pt x="211" y="517"/>
                      <a:pt x="215" y="520"/>
                      <a:pt x="218" y="521"/>
                    </a:cubicBezTo>
                    <a:cubicBezTo>
                      <a:pt x="220" y="521"/>
                      <a:pt x="223" y="525"/>
                      <a:pt x="224" y="525"/>
                    </a:cubicBezTo>
                    <a:cubicBezTo>
                      <a:pt x="225" y="525"/>
                      <a:pt x="227" y="527"/>
                      <a:pt x="227" y="525"/>
                    </a:cubicBezTo>
                    <a:cubicBezTo>
                      <a:pt x="228" y="523"/>
                      <a:pt x="231" y="524"/>
                      <a:pt x="232" y="521"/>
                    </a:cubicBezTo>
                    <a:cubicBezTo>
                      <a:pt x="228" y="516"/>
                      <a:pt x="223" y="510"/>
                      <a:pt x="223" y="507"/>
                    </a:cubicBezTo>
                    <a:cubicBezTo>
                      <a:pt x="223" y="503"/>
                      <a:pt x="225" y="500"/>
                      <a:pt x="220" y="496"/>
                    </a:cubicBezTo>
                    <a:cubicBezTo>
                      <a:pt x="215" y="492"/>
                      <a:pt x="221" y="489"/>
                      <a:pt x="224" y="485"/>
                    </a:cubicBezTo>
                    <a:cubicBezTo>
                      <a:pt x="227" y="481"/>
                      <a:pt x="234" y="479"/>
                      <a:pt x="238" y="476"/>
                    </a:cubicBezTo>
                    <a:cubicBezTo>
                      <a:pt x="238" y="475"/>
                      <a:pt x="237" y="475"/>
                      <a:pt x="236" y="474"/>
                    </a:cubicBezTo>
                    <a:cubicBezTo>
                      <a:pt x="233" y="473"/>
                      <a:pt x="232" y="471"/>
                      <a:pt x="234" y="471"/>
                    </a:cubicBezTo>
                    <a:cubicBezTo>
                      <a:pt x="237" y="470"/>
                      <a:pt x="235" y="469"/>
                      <a:pt x="233" y="466"/>
                    </a:cubicBezTo>
                    <a:cubicBezTo>
                      <a:pt x="230" y="463"/>
                      <a:pt x="229" y="460"/>
                      <a:pt x="228" y="460"/>
                    </a:cubicBezTo>
                    <a:cubicBezTo>
                      <a:pt x="227" y="460"/>
                      <a:pt x="224" y="460"/>
                      <a:pt x="222" y="460"/>
                    </a:cubicBezTo>
                    <a:cubicBezTo>
                      <a:pt x="220" y="461"/>
                      <a:pt x="221" y="459"/>
                      <a:pt x="221" y="456"/>
                    </a:cubicBezTo>
                    <a:cubicBezTo>
                      <a:pt x="221" y="454"/>
                      <a:pt x="217" y="454"/>
                      <a:pt x="216" y="453"/>
                    </a:cubicBezTo>
                    <a:cubicBezTo>
                      <a:pt x="216" y="452"/>
                      <a:pt x="217" y="448"/>
                      <a:pt x="218" y="448"/>
                    </a:cubicBezTo>
                    <a:cubicBezTo>
                      <a:pt x="219" y="448"/>
                      <a:pt x="221" y="447"/>
                      <a:pt x="221" y="445"/>
                    </a:cubicBezTo>
                    <a:cubicBezTo>
                      <a:pt x="221" y="444"/>
                      <a:pt x="217" y="444"/>
                      <a:pt x="218" y="442"/>
                    </a:cubicBezTo>
                    <a:cubicBezTo>
                      <a:pt x="220" y="439"/>
                      <a:pt x="223" y="439"/>
                      <a:pt x="223" y="437"/>
                    </a:cubicBezTo>
                    <a:cubicBezTo>
                      <a:pt x="223" y="434"/>
                      <a:pt x="225" y="432"/>
                      <a:pt x="227" y="434"/>
                    </a:cubicBezTo>
                    <a:cubicBezTo>
                      <a:pt x="230" y="435"/>
                      <a:pt x="231" y="440"/>
                      <a:pt x="234" y="439"/>
                    </a:cubicBezTo>
                    <a:cubicBezTo>
                      <a:pt x="237" y="438"/>
                      <a:pt x="235" y="435"/>
                      <a:pt x="234" y="434"/>
                    </a:cubicBezTo>
                    <a:cubicBezTo>
                      <a:pt x="234" y="433"/>
                      <a:pt x="233" y="430"/>
                      <a:pt x="237" y="430"/>
                    </a:cubicBezTo>
                    <a:cubicBezTo>
                      <a:pt x="240" y="429"/>
                      <a:pt x="238" y="426"/>
                      <a:pt x="241" y="426"/>
                    </a:cubicBezTo>
                    <a:cubicBezTo>
                      <a:pt x="243" y="426"/>
                      <a:pt x="248" y="423"/>
                      <a:pt x="249" y="422"/>
                    </a:cubicBezTo>
                    <a:cubicBezTo>
                      <a:pt x="251" y="421"/>
                      <a:pt x="254" y="419"/>
                      <a:pt x="255" y="420"/>
                    </a:cubicBezTo>
                    <a:cubicBezTo>
                      <a:pt x="257" y="421"/>
                      <a:pt x="259" y="423"/>
                      <a:pt x="260" y="420"/>
                    </a:cubicBezTo>
                    <a:cubicBezTo>
                      <a:pt x="261" y="418"/>
                      <a:pt x="265" y="419"/>
                      <a:pt x="265" y="420"/>
                    </a:cubicBezTo>
                    <a:cubicBezTo>
                      <a:pt x="266" y="422"/>
                      <a:pt x="273" y="422"/>
                      <a:pt x="275" y="423"/>
                    </a:cubicBezTo>
                    <a:cubicBezTo>
                      <a:pt x="277" y="424"/>
                      <a:pt x="281" y="427"/>
                      <a:pt x="281" y="429"/>
                    </a:cubicBezTo>
                    <a:cubicBezTo>
                      <a:pt x="281" y="430"/>
                      <a:pt x="284" y="432"/>
                      <a:pt x="284" y="430"/>
                    </a:cubicBezTo>
                    <a:cubicBezTo>
                      <a:pt x="284" y="427"/>
                      <a:pt x="285" y="428"/>
                      <a:pt x="288" y="430"/>
                    </a:cubicBezTo>
                    <a:cubicBezTo>
                      <a:pt x="291" y="432"/>
                      <a:pt x="295" y="431"/>
                      <a:pt x="296" y="429"/>
                    </a:cubicBezTo>
                    <a:cubicBezTo>
                      <a:pt x="296" y="427"/>
                      <a:pt x="302" y="425"/>
                      <a:pt x="304" y="427"/>
                    </a:cubicBezTo>
                    <a:cubicBezTo>
                      <a:pt x="305" y="428"/>
                      <a:pt x="306" y="429"/>
                      <a:pt x="308" y="427"/>
                    </a:cubicBezTo>
                    <a:cubicBezTo>
                      <a:pt x="310" y="425"/>
                      <a:pt x="315" y="425"/>
                      <a:pt x="316" y="427"/>
                    </a:cubicBezTo>
                    <a:cubicBezTo>
                      <a:pt x="317" y="429"/>
                      <a:pt x="319" y="430"/>
                      <a:pt x="321" y="430"/>
                    </a:cubicBezTo>
                    <a:cubicBezTo>
                      <a:pt x="324" y="430"/>
                      <a:pt x="324" y="433"/>
                      <a:pt x="325" y="432"/>
                    </a:cubicBezTo>
                    <a:cubicBezTo>
                      <a:pt x="327" y="432"/>
                      <a:pt x="326" y="428"/>
                      <a:pt x="328" y="428"/>
                    </a:cubicBezTo>
                    <a:cubicBezTo>
                      <a:pt x="330" y="429"/>
                      <a:pt x="331" y="431"/>
                      <a:pt x="334" y="431"/>
                    </a:cubicBezTo>
                    <a:cubicBezTo>
                      <a:pt x="337" y="431"/>
                      <a:pt x="339" y="430"/>
                      <a:pt x="339" y="428"/>
                    </a:cubicBezTo>
                    <a:cubicBezTo>
                      <a:pt x="339" y="426"/>
                      <a:pt x="339" y="422"/>
                      <a:pt x="337" y="422"/>
                    </a:cubicBezTo>
                    <a:cubicBezTo>
                      <a:pt x="335" y="422"/>
                      <a:pt x="334" y="420"/>
                      <a:pt x="331" y="420"/>
                    </a:cubicBezTo>
                    <a:cubicBezTo>
                      <a:pt x="329" y="420"/>
                      <a:pt x="327" y="417"/>
                      <a:pt x="329" y="416"/>
                    </a:cubicBezTo>
                    <a:cubicBezTo>
                      <a:pt x="331" y="415"/>
                      <a:pt x="335" y="414"/>
                      <a:pt x="334" y="412"/>
                    </a:cubicBezTo>
                    <a:cubicBezTo>
                      <a:pt x="334" y="410"/>
                      <a:pt x="333" y="407"/>
                      <a:pt x="336" y="406"/>
                    </a:cubicBezTo>
                    <a:cubicBezTo>
                      <a:pt x="339" y="406"/>
                      <a:pt x="345" y="406"/>
                      <a:pt x="344" y="405"/>
                    </a:cubicBezTo>
                    <a:cubicBezTo>
                      <a:pt x="344" y="404"/>
                      <a:pt x="338" y="403"/>
                      <a:pt x="337" y="401"/>
                    </a:cubicBezTo>
                    <a:cubicBezTo>
                      <a:pt x="336" y="399"/>
                      <a:pt x="336" y="395"/>
                      <a:pt x="337" y="394"/>
                    </a:cubicBezTo>
                    <a:cubicBezTo>
                      <a:pt x="338" y="394"/>
                      <a:pt x="341" y="395"/>
                      <a:pt x="344" y="394"/>
                    </a:cubicBezTo>
                    <a:cubicBezTo>
                      <a:pt x="346" y="393"/>
                      <a:pt x="350" y="395"/>
                      <a:pt x="353" y="393"/>
                    </a:cubicBezTo>
                    <a:cubicBezTo>
                      <a:pt x="356" y="391"/>
                      <a:pt x="362" y="391"/>
                      <a:pt x="365" y="391"/>
                    </a:cubicBezTo>
                    <a:cubicBezTo>
                      <a:pt x="369" y="391"/>
                      <a:pt x="371" y="388"/>
                      <a:pt x="374" y="388"/>
                    </a:cubicBezTo>
                    <a:cubicBezTo>
                      <a:pt x="376" y="388"/>
                      <a:pt x="383" y="387"/>
                      <a:pt x="385" y="386"/>
                    </a:cubicBezTo>
                    <a:cubicBezTo>
                      <a:pt x="387" y="385"/>
                      <a:pt x="396" y="384"/>
                      <a:pt x="397" y="382"/>
                    </a:cubicBezTo>
                    <a:cubicBezTo>
                      <a:pt x="397" y="380"/>
                      <a:pt x="405" y="379"/>
                      <a:pt x="407" y="380"/>
                    </a:cubicBezTo>
                    <a:cubicBezTo>
                      <a:pt x="409" y="381"/>
                      <a:pt x="411" y="381"/>
                      <a:pt x="413" y="381"/>
                    </a:cubicBezTo>
                    <a:cubicBezTo>
                      <a:pt x="415" y="380"/>
                      <a:pt x="418" y="382"/>
                      <a:pt x="418" y="384"/>
                    </a:cubicBezTo>
                    <a:cubicBezTo>
                      <a:pt x="418" y="386"/>
                      <a:pt x="420" y="388"/>
                      <a:pt x="420" y="389"/>
                    </a:cubicBezTo>
                    <a:cubicBezTo>
                      <a:pt x="419" y="391"/>
                      <a:pt x="418" y="392"/>
                      <a:pt x="419" y="393"/>
                    </a:cubicBezTo>
                    <a:cubicBezTo>
                      <a:pt x="420" y="394"/>
                      <a:pt x="425" y="393"/>
                      <a:pt x="426" y="392"/>
                    </a:cubicBezTo>
                    <a:cubicBezTo>
                      <a:pt x="427" y="390"/>
                      <a:pt x="429" y="392"/>
                      <a:pt x="429" y="394"/>
                    </a:cubicBezTo>
                    <a:cubicBezTo>
                      <a:pt x="429" y="395"/>
                      <a:pt x="431" y="396"/>
                      <a:pt x="431" y="394"/>
                    </a:cubicBezTo>
                    <a:cubicBezTo>
                      <a:pt x="431" y="392"/>
                      <a:pt x="434" y="394"/>
                      <a:pt x="435" y="395"/>
                    </a:cubicBezTo>
                    <a:cubicBezTo>
                      <a:pt x="436" y="396"/>
                      <a:pt x="439" y="393"/>
                      <a:pt x="439" y="395"/>
                    </a:cubicBezTo>
                    <a:cubicBezTo>
                      <a:pt x="439" y="397"/>
                      <a:pt x="434" y="398"/>
                      <a:pt x="436" y="400"/>
                    </a:cubicBezTo>
                    <a:cubicBezTo>
                      <a:pt x="439" y="402"/>
                      <a:pt x="440" y="398"/>
                      <a:pt x="443" y="399"/>
                    </a:cubicBezTo>
                    <a:cubicBezTo>
                      <a:pt x="445" y="400"/>
                      <a:pt x="449" y="396"/>
                      <a:pt x="451" y="395"/>
                    </a:cubicBezTo>
                    <a:cubicBezTo>
                      <a:pt x="454" y="395"/>
                      <a:pt x="456" y="392"/>
                      <a:pt x="459" y="391"/>
                    </a:cubicBezTo>
                    <a:cubicBezTo>
                      <a:pt x="461" y="390"/>
                      <a:pt x="465" y="390"/>
                      <a:pt x="464" y="392"/>
                    </a:cubicBezTo>
                    <a:cubicBezTo>
                      <a:pt x="463" y="393"/>
                      <a:pt x="461" y="396"/>
                      <a:pt x="466" y="398"/>
                    </a:cubicBezTo>
                    <a:cubicBezTo>
                      <a:pt x="472" y="400"/>
                      <a:pt x="478" y="410"/>
                      <a:pt x="481" y="415"/>
                    </a:cubicBezTo>
                    <a:cubicBezTo>
                      <a:pt x="484" y="420"/>
                      <a:pt x="488" y="430"/>
                      <a:pt x="489" y="430"/>
                    </a:cubicBezTo>
                    <a:cubicBezTo>
                      <a:pt x="491" y="430"/>
                      <a:pt x="492" y="425"/>
                      <a:pt x="494" y="425"/>
                    </a:cubicBezTo>
                    <a:cubicBezTo>
                      <a:pt x="496" y="424"/>
                      <a:pt x="498" y="429"/>
                      <a:pt x="500" y="429"/>
                    </a:cubicBezTo>
                    <a:cubicBezTo>
                      <a:pt x="503" y="430"/>
                      <a:pt x="506" y="431"/>
                      <a:pt x="508" y="430"/>
                    </a:cubicBezTo>
                    <a:cubicBezTo>
                      <a:pt x="510" y="430"/>
                      <a:pt x="515" y="427"/>
                      <a:pt x="516" y="428"/>
                    </a:cubicBezTo>
                    <a:cubicBezTo>
                      <a:pt x="518" y="429"/>
                      <a:pt x="520" y="429"/>
                      <a:pt x="521" y="432"/>
                    </a:cubicBezTo>
                    <a:cubicBezTo>
                      <a:pt x="523" y="436"/>
                      <a:pt x="525" y="436"/>
                      <a:pt x="526" y="436"/>
                    </a:cubicBezTo>
                    <a:cubicBezTo>
                      <a:pt x="528" y="436"/>
                      <a:pt x="528" y="438"/>
                      <a:pt x="528" y="439"/>
                    </a:cubicBezTo>
                    <a:cubicBezTo>
                      <a:pt x="528" y="441"/>
                      <a:pt x="531" y="443"/>
                      <a:pt x="532" y="443"/>
                    </a:cubicBezTo>
                    <a:cubicBezTo>
                      <a:pt x="534" y="443"/>
                      <a:pt x="537" y="442"/>
                      <a:pt x="539" y="442"/>
                    </a:cubicBezTo>
                    <a:cubicBezTo>
                      <a:pt x="540" y="441"/>
                      <a:pt x="541" y="440"/>
                      <a:pt x="541" y="442"/>
                    </a:cubicBezTo>
                    <a:cubicBezTo>
                      <a:pt x="542" y="443"/>
                      <a:pt x="544" y="446"/>
                      <a:pt x="545" y="446"/>
                    </a:cubicBezTo>
                    <a:cubicBezTo>
                      <a:pt x="547" y="446"/>
                      <a:pt x="549" y="447"/>
                      <a:pt x="550" y="446"/>
                    </a:cubicBezTo>
                    <a:cubicBezTo>
                      <a:pt x="550" y="445"/>
                      <a:pt x="554" y="444"/>
                      <a:pt x="555" y="444"/>
                    </a:cubicBezTo>
                    <a:cubicBezTo>
                      <a:pt x="557" y="444"/>
                      <a:pt x="562" y="443"/>
                      <a:pt x="563" y="441"/>
                    </a:cubicBezTo>
                    <a:cubicBezTo>
                      <a:pt x="564" y="438"/>
                      <a:pt x="568" y="438"/>
                      <a:pt x="569" y="437"/>
                    </a:cubicBezTo>
                    <a:cubicBezTo>
                      <a:pt x="570" y="436"/>
                      <a:pt x="573" y="435"/>
                      <a:pt x="574" y="433"/>
                    </a:cubicBezTo>
                    <a:cubicBezTo>
                      <a:pt x="575" y="432"/>
                      <a:pt x="579" y="432"/>
                      <a:pt x="579" y="431"/>
                    </a:cubicBezTo>
                    <a:cubicBezTo>
                      <a:pt x="580" y="430"/>
                      <a:pt x="583" y="430"/>
                      <a:pt x="585" y="430"/>
                    </a:cubicBezTo>
                    <a:cubicBezTo>
                      <a:pt x="587" y="431"/>
                      <a:pt x="595" y="432"/>
                      <a:pt x="596" y="432"/>
                    </a:cubicBezTo>
                    <a:cubicBezTo>
                      <a:pt x="598" y="432"/>
                      <a:pt x="598" y="436"/>
                      <a:pt x="599" y="437"/>
                    </a:cubicBezTo>
                    <a:cubicBezTo>
                      <a:pt x="600" y="437"/>
                      <a:pt x="604" y="440"/>
                      <a:pt x="606" y="439"/>
                    </a:cubicBezTo>
                    <a:cubicBezTo>
                      <a:pt x="607" y="438"/>
                      <a:pt x="610" y="437"/>
                      <a:pt x="612" y="439"/>
                    </a:cubicBezTo>
                    <a:cubicBezTo>
                      <a:pt x="614" y="440"/>
                      <a:pt x="617" y="442"/>
                      <a:pt x="618" y="440"/>
                    </a:cubicBezTo>
                    <a:cubicBezTo>
                      <a:pt x="619" y="439"/>
                      <a:pt x="624" y="438"/>
                      <a:pt x="624" y="437"/>
                    </a:cubicBezTo>
                    <a:cubicBezTo>
                      <a:pt x="625" y="436"/>
                      <a:pt x="626" y="433"/>
                      <a:pt x="625" y="432"/>
                    </a:cubicBezTo>
                    <a:cubicBezTo>
                      <a:pt x="623" y="431"/>
                      <a:pt x="622" y="427"/>
                      <a:pt x="622" y="426"/>
                    </a:cubicBezTo>
                    <a:cubicBezTo>
                      <a:pt x="621" y="424"/>
                      <a:pt x="625" y="423"/>
                      <a:pt x="625" y="422"/>
                    </a:cubicBezTo>
                    <a:cubicBezTo>
                      <a:pt x="626" y="420"/>
                      <a:pt x="628" y="420"/>
                      <a:pt x="629" y="419"/>
                    </a:cubicBezTo>
                    <a:cubicBezTo>
                      <a:pt x="630" y="418"/>
                      <a:pt x="631" y="416"/>
                      <a:pt x="632" y="416"/>
                    </a:cubicBezTo>
                    <a:cubicBezTo>
                      <a:pt x="634" y="417"/>
                      <a:pt x="637" y="418"/>
                      <a:pt x="638" y="418"/>
                    </a:cubicBezTo>
                    <a:cubicBezTo>
                      <a:pt x="639" y="419"/>
                      <a:pt x="642" y="420"/>
                      <a:pt x="643" y="420"/>
                    </a:cubicBezTo>
                    <a:cubicBezTo>
                      <a:pt x="645" y="420"/>
                      <a:pt x="647" y="421"/>
                      <a:pt x="649" y="422"/>
                    </a:cubicBezTo>
                    <a:cubicBezTo>
                      <a:pt x="651" y="423"/>
                      <a:pt x="656" y="423"/>
                      <a:pt x="657" y="424"/>
                    </a:cubicBezTo>
                    <a:cubicBezTo>
                      <a:pt x="658" y="426"/>
                      <a:pt x="657" y="430"/>
                      <a:pt x="658" y="431"/>
                    </a:cubicBezTo>
                    <a:cubicBezTo>
                      <a:pt x="659" y="433"/>
                      <a:pt x="662" y="436"/>
                      <a:pt x="663" y="435"/>
                    </a:cubicBezTo>
                    <a:cubicBezTo>
                      <a:pt x="664" y="434"/>
                      <a:pt x="668" y="437"/>
                      <a:pt x="670" y="437"/>
                    </a:cubicBezTo>
                    <a:cubicBezTo>
                      <a:pt x="672" y="437"/>
                      <a:pt x="674" y="434"/>
                      <a:pt x="676" y="434"/>
                    </a:cubicBezTo>
                    <a:cubicBezTo>
                      <a:pt x="677" y="434"/>
                      <a:pt x="682" y="433"/>
                      <a:pt x="683" y="433"/>
                    </a:cubicBezTo>
                    <a:cubicBezTo>
                      <a:pt x="685" y="434"/>
                      <a:pt x="690" y="436"/>
                      <a:pt x="691" y="435"/>
                    </a:cubicBezTo>
                    <a:cubicBezTo>
                      <a:pt x="691" y="435"/>
                      <a:pt x="696" y="435"/>
                      <a:pt x="697" y="437"/>
                    </a:cubicBezTo>
                    <a:cubicBezTo>
                      <a:pt x="697" y="438"/>
                      <a:pt x="703" y="438"/>
                      <a:pt x="703" y="440"/>
                    </a:cubicBezTo>
                    <a:cubicBezTo>
                      <a:pt x="703" y="442"/>
                      <a:pt x="707" y="442"/>
                      <a:pt x="708" y="444"/>
                    </a:cubicBezTo>
                    <a:cubicBezTo>
                      <a:pt x="709" y="446"/>
                      <a:pt x="716" y="445"/>
                      <a:pt x="718" y="446"/>
                    </a:cubicBezTo>
                    <a:cubicBezTo>
                      <a:pt x="719" y="447"/>
                      <a:pt x="728" y="447"/>
                      <a:pt x="729" y="446"/>
                    </a:cubicBezTo>
                    <a:cubicBezTo>
                      <a:pt x="729" y="445"/>
                      <a:pt x="737" y="445"/>
                      <a:pt x="739" y="444"/>
                    </a:cubicBezTo>
                    <a:cubicBezTo>
                      <a:pt x="741" y="442"/>
                      <a:pt x="745" y="443"/>
                      <a:pt x="745" y="441"/>
                    </a:cubicBezTo>
                    <a:cubicBezTo>
                      <a:pt x="746" y="440"/>
                      <a:pt x="750" y="438"/>
                      <a:pt x="752" y="437"/>
                    </a:cubicBezTo>
                    <a:cubicBezTo>
                      <a:pt x="754" y="436"/>
                      <a:pt x="761" y="436"/>
                      <a:pt x="762" y="437"/>
                    </a:cubicBezTo>
                    <a:cubicBezTo>
                      <a:pt x="762" y="439"/>
                      <a:pt x="767" y="440"/>
                      <a:pt x="769" y="439"/>
                    </a:cubicBezTo>
                    <a:cubicBezTo>
                      <a:pt x="771" y="438"/>
                      <a:pt x="776" y="439"/>
                      <a:pt x="776" y="441"/>
                    </a:cubicBezTo>
                    <a:cubicBezTo>
                      <a:pt x="777" y="442"/>
                      <a:pt x="783" y="443"/>
                      <a:pt x="784" y="443"/>
                    </a:cubicBezTo>
                    <a:cubicBezTo>
                      <a:pt x="786" y="442"/>
                      <a:pt x="790" y="439"/>
                      <a:pt x="792" y="439"/>
                    </a:cubicBezTo>
                    <a:cubicBezTo>
                      <a:pt x="793" y="439"/>
                      <a:pt x="796" y="437"/>
                      <a:pt x="795" y="435"/>
                    </a:cubicBezTo>
                    <a:cubicBezTo>
                      <a:pt x="795" y="434"/>
                      <a:pt x="799" y="429"/>
                      <a:pt x="799" y="427"/>
                    </a:cubicBezTo>
                    <a:cubicBezTo>
                      <a:pt x="800" y="425"/>
                      <a:pt x="803" y="420"/>
                      <a:pt x="804" y="419"/>
                    </a:cubicBezTo>
                    <a:cubicBezTo>
                      <a:pt x="805" y="419"/>
                      <a:pt x="808" y="417"/>
                      <a:pt x="808" y="415"/>
                    </a:cubicBezTo>
                    <a:cubicBezTo>
                      <a:pt x="808" y="414"/>
                      <a:pt x="807" y="410"/>
                      <a:pt x="805" y="410"/>
                    </a:cubicBezTo>
                    <a:cubicBezTo>
                      <a:pt x="804" y="410"/>
                      <a:pt x="801" y="410"/>
                      <a:pt x="805" y="405"/>
                    </a:cubicBezTo>
                    <a:cubicBezTo>
                      <a:pt x="808" y="401"/>
                      <a:pt x="814" y="402"/>
                      <a:pt x="815" y="402"/>
                    </a:cubicBezTo>
                    <a:cubicBezTo>
                      <a:pt x="816" y="402"/>
                      <a:pt x="823" y="400"/>
                      <a:pt x="827" y="401"/>
                    </a:cubicBezTo>
                    <a:cubicBezTo>
                      <a:pt x="830" y="402"/>
                      <a:pt x="832" y="401"/>
                      <a:pt x="836" y="403"/>
                    </a:cubicBezTo>
                    <a:cubicBezTo>
                      <a:pt x="839" y="404"/>
                      <a:pt x="844" y="404"/>
                      <a:pt x="846" y="405"/>
                    </a:cubicBezTo>
                    <a:cubicBezTo>
                      <a:pt x="847" y="407"/>
                      <a:pt x="851" y="408"/>
                      <a:pt x="851" y="411"/>
                    </a:cubicBezTo>
                    <a:cubicBezTo>
                      <a:pt x="850" y="414"/>
                      <a:pt x="853" y="413"/>
                      <a:pt x="855" y="419"/>
                    </a:cubicBezTo>
                    <a:cubicBezTo>
                      <a:pt x="856" y="425"/>
                      <a:pt x="859" y="425"/>
                      <a:pt x="859" y="428"/>
                    </a:cubicBezTo>
                    <a:cubicBezTo>
                      <a:pt x="860" y="431"/>
                      <a:pt x="864" y="436"/>
                      <a:pt x="863" y="438"/>
                    </a:cubicBezTo>
                    <a:cubicBezTo>
                      <a:pt x="863" y="440"/>
                      <a:pt x="862" y="442"/>
                      <a:pt x="866" y="442"/>
                    </a:cubicBezTo>
                    <a:cubicBezTo>
                      <a:pt x="871" y="443"/>
                      <a:pt x="873" y="446"/>
                      <a:pt x="874" y="445"/>
                    </a:cubicBezTo>
                    <a:cubicBezTo>
                      <a:pt x="875" y="445"/>
                      <a:pt x="880" y="447"/>
                      <a:pt x="882" y="449"/>
                    </a:cubicBezTo>
                    <a:cubicBezTo>
                      <a:pt x="885" y="451"/>
                      <a:pt x="888" y="450"/>
                      <a:pt x="888" y="453"/>
                    </a:cubicBezTo>
                    <a:cubicBezTo>
                      <a:pt x="888" y="455"/>
                      <a:pt x="890" y="457"/>
                      <a:pt x="890" y="460"/>
                    </a:cubicBezTo>
                    <a:cubicBezTo>
                      <a:pt x="890" y="462"/>
                      <a:pt x="894" y="463"/>
                      <a:pt x="898" y="463"/>
                    </a:cubicBezTo>
                    <a:cubicBezTo>
                      <a:pt x="901" y="462"/>
                      <a:pt x="903" y="464"/>
                      <a:pt x="905" y="461"/>
                    </a:cubicBezTo>
                    <a:cubicBezTo>
                      <a:pt x="906" y="458"/>
                      <a:pt x="911" y="459"/>
                      <a:pt x="913" y="458"/>
                    </a:cubicBezTo>
                    <a:cubicBezTo>
                      <a:pt x="914" y="457"/>
                      <a:pt x="919" y="456"/>
                      <a:pt x="919" y="460"/>
                    </a:cubicBezTo>
                    <a:cubicBezTo>
                      <a:pt x="919" y="464"/>
                      <a:pt x="922" y="465"/>
                      <a:pt x="919" y="466"/>
                    </a:cubicBezTo>
                    <a:cubicBezTo>
                      <a:pt x="917" y="468"/>
                      <a:pt x="916" y="474"/>
                      <a:pt x="915" y="477"/>
                    </a:cubicBezTo>
                    <a:cubicBezTo>
                      <a:pt x="914" y="479"/>
                      <a:pt x="911" y="480"/>
                      <a:pt x="910" y="483"/>
                    </a:cubicBezTo>
                    <a:cubicBezTo>
                      <a:pt x="910" y="486"/>
                      <a:pt x="906" y="486"/>
                      <a:pt x="906" y="488"/>
                    </a:cubicBezTo>
                    <a:cubicBezTo>
                      <a:pt x="906" y="490"/>
                      <a:pt x="902" y="490"/>
                      <a:pt x="899" y="488"/>
                    </a:cubicBezTo>
                    <a:cubicBezTo>
                      <a:pt x="897" y="486"/>
                      <a:pt x="895" y="491"/>
                      <a:pt x="893" y="491"/>
                    </a:cubicBezTo>
                    <a:cubicBezTo>
                      <a:pt x="891" y="491"/>
                      <a:pt x="891" y="495"/>
                      <a:pt x="891" y="497"/>
                    </a:cubicBezTo>
                    <a:cubicBezTo>
                      <a:pt x="892" y="499"/>
                      <a:pt x="891" y="501"/>
                      <a:pt x="892" y="504"/>
                    </a:cubicBezTo>
                    <a:cubicBezTo>
                      <a:pt x="893" y="505"/>
                      <a:pt x="892" y="508"/>
                      <a:pt x="892" y="511"/>
                    </a:cubicBezTo>
                    <a:cubicBezTo>
                      <a:pt x="895" y="509"/>
                      <a:pt x="898" y="508"/>
                      <a:pt x="899" y="508"/>
                    </a:cubicBezTo>
                    <a:cubicBezTo>
                      <a:pt x="902" y="508"/>
                      <a:pt x="905" y="513"/>
                      <a:pt x="908" y="513"/>
                    </a:cubicBezTo>
                    <a:cubicBezTo>
                      <a:pt x="912" y="513"/>
                      <a:pt x="927" y="503"/>
                      <a:pt x="927" y="501"/>
                    </a:cubicBezTo>
                    <a:cubicBezTo>
                      <a:pt x="927" y="500"/>
                      <a:pt x="936" y="491"/>
                      <a:pt x="940" y="487"/>
                    </a:cubicBezTo>
                    <a:cubicBezTo>
                      <a:pt x="944" y="482"/>
                      <a:pt x="950" y="476"/>
                      <a:pt x="952" y="471"/>
                    </a:cubicBezTo>
                    <a:cubicBezTo>
                      <a:pt x="953" y="468"/>
                      <a:pt x="959" y="462"/>
                      <a:pt x="960" y="459"/>
                    </a:cubicBezTo>
                    <a:cubicBezTo>
                      <a:pt x="962" y="457"/>
                      <a:pt x="963" y="457"/>
                      <a:pt x="965" y="451"/>
                    </a:cubicBezTo>
                    <a:cubicBezTo>
                      <a:pt x="968" y="446"/>
                      <a:pt x="968" y="431"/>
                      <a:pt x="969" y="430"/>
                    </a:cubicBezTo>
                    <a:cubicBezTo>
                      <a:pt x="970" y="429"/>
                      <a:pt x="969" y="427"/>
                      <a:pt x="970" y="425"/>
                    </a:cubicBezTo>
                    <a:cubicBezTo>
                      <a:pt x="972" y="424"/>
                      <a:pt x="971" y="421"/>
                      <a:pt x="973" y="419"/>
                    </a:cubicBezTo>
                    <a:cubicBezTo>
                      <a:pt x="976" y="417"/>
                      <a:pt x="975" y="416"/>
                      <a:pt x="975" y="414"/>
                    </a:cubicBezTo>
                    <a:cubicBezTo>
                      <a:pt x="974" y="413"/>
                      <a:pt x="975" y="409"/>
                      <a:pt x="974" y="408"/>
                    </a:cubicBezTo>
                    <a:cubicBezTo>
                      <a:pt x="974" y="407"/>
                      <a:pt x="974" y="406"/>
                      <a:pt x="975" y="406"/>
                    </a:cubicBezTo>
                    <a:cubicBezTo>
                      <a:pt x="977" y="405"/>
                      <a:pt x="974" y="403"/>
                      <a:pt x="972" y="402"/>
                    </a:cubicBezTo>
                    <a:cubicBezTo>
                      <a:pt x="970" y="401"/>
                      <a:pt x="968" y="400"/>
                      <a:pt x="967" y="398"/>
                    </a:cubicBezTo>
                    <a:cubicBezTo>
                      <a:pt x="967" y="395"/>
                      <a:pt x="964" y="393"/>
                      <a:pt x="961" y="393"/>
                    </a:cubicBezTo>
                    <a:cubicBezTo>
                      <a:pt x="958" y="393"/>
                      <a:pt x="954" y="391"/>
                      <a:pt x="954" y="393"/>
                    </a:cubicBezTo>
                    <a:cubicBezTo>
                      <a:pt x="955" y="395"/>
                      <a:pt x="954" y="396"/>
                      <a:pt x="953" y="396"/>
                    </a:cubicBezTo>
                    <a:cubicBezTo>
                      <a:pt x="951" y="396"/>
                      <a:pt x="951" y="397"/>
                      <a:pt x="949" y="399"/>
                    </a:cubicBezTo>
                    <a:cubicBezTo>
                      <a:pt x="948" y="401"/>
                      <a:pt x="942" y="402"/>
                      <a:pt x="945" y="399"/>
                    </a:cubicBezTo>
                    <a:cubicBezTo>
                      <a:pt x="947" y="397"/>
                      <a:pt x="944" y="397"/>
                      <a:pt x="944" y="395"/>
                    </a:cubicBezTo>
                    <a:cubicBezTo>
                      <a:pt x="945" y="392"/>
                      <a:pt x="947" y="390"/>
                      <a:pt x="944" y="391"/>
                    </a:cubicBezTo>
                    <a:cubicBezTo>
                      <a:pt x="941" y="393"/>
                      <a:pt x="941" y="397"/>
                      <a:pt x="939" y="397"/>
                    </a:cubicBezTo>
                    <a:cubicBezTo>
                      <a:pt x="937" y="398"/>
                      <a:pt x="937" y="391"/>
                      <a:pt x="938" y="389"/>
                    </a:cubicBezTo>
                    <a:cubicBezTo>
                      <a:pt x="939" y="387"/>
                      <a:pt x="934" y="389"/>
                      <a:pt x="929" y="389"/>
                    </a:cubicBezTo>
                    <a:cubicBezTo>
                      <a:pt x="924" y="388"/>
                      <a:pt x="925" y="385"/>
                      <a:pt x="929" y="383"/>
                    </a:cubicBezTo>
                    <a:cubicBezTo>
                      <a:pt x="933" y="381"/>
                      <a:pt x="933" y="379"/>
                      <a:pt x="935" y="378"/>
                    </a:cubicBezTo>
                    <a:cubicBezTo>
                      <a:pt x="937" y="377"/>
                      <a:pt x="942" y="373"/>
                      <a:pt x="945" y="372"/>
                    </a:cubicBezTo>
                    <a:cubicBezTo>
                      <a:pt x="948" y="370"/>
                      <a:pt x="949" y="368"/>
                      <a:pt x="949" y="366"/>
                    </a:cubicBezTo>
                    <a:cubicBezTo>
                      <a:pt x="950" y="364"/>
                      <a:pt x="956" y="361"/>
                      <a:pt x="961" y="357"/>
                    </a:cubicBezTo>
                    <a:cubicBezTo>
                      <a:pt x="966" y="353"/>
                      <a:pt x="968" y="351"/>
                      <a:pt x="970" y="348"/>
                    </a:cubicBezTo>
                    <a:cubicBezTo>
                      <a:pt x="971" y="346"/>
                      <a:pt x="978" y="342"/>
                      <a:pt x="979" y="341"/>
                    </a:cubicBezTo>
                    <a:cubicBezTo>
                      <a:pt x="979" y="339"/>
                      <a:pt x="988" y="334"/>
                      <a:pt x="994" y="333"/>
                    </a:cubicBezTo>
                    <a:cubicBezTo>
                      <a:pt x="1000" y="332"/>
                      <a:pt x="1009" y="333"/>
                      <a:pt x="1011" y="335"/>
                    </a:cubicBezTo>
                    <a:cubicBezTo>
                      <a:pt x="1013" y="337"/>
                      <a:pt x="1014" y="336"/>
                      <a:pt x="1015" y="335"/>
                    </a:cubicBezTo>
                    <a:cubicBezTo>
                      <a:pt x="1016" y="334"/>
                      <a:pt x="1019" y="334"/>
                      <a:pt x="1023" y="335"/>
                    </a:cubicBezTo>
                    <a:cubicBezTo>
                      <a:pt x="1027" y="335"/>
                      <a:pt x="1028" y="333"/>
                      <a:pt x="1031" y="334"/>
                    </a:cubicBezTo>
                    <a:cubicBezTo>
                      <a:pt x="1033" y="334"/>
                      <a:pt x="1036" y="335"/>
                      <a:pt x="1037" y="332"/>
                    </a:cubicBezTo>
                    <a:cubicBezTo>
                      <a:pt x="1039" y="328"/>
                      <a:pt x="1047" y="329"/>
                      <a:pt x="1049" y="330"/>
                    </a:cubicBezTo>
                    <a:cubicBezTo>
                      <a:pt x="1050" y="332"/>
                      <a:pt x="1052" y="333"/>
                      <a:pt x="1055" y="332"/>
                    </a:cubicBezTo>
                    <a:cubicBezTo>
                      <a:pt x="1057" y="330"/>
                      <a:pt x="1057" y="334"/>
                      <a:pt x="1060" y="334"/>
                    </a:cubicBezTo>
                    <a:cubicBezTo>
                      <a:pt x="1063" y="335"/>
                      <a:pt x="1061" y="337"/>
                      <a:pt x="1059" y="337"/>
                    </a:cubicBezTo>
                    <a:cubicBezTo>
                      <a:pt x="1056" y="337"/>
                      <a:pt x="1053" y="338"/>
                      <a:pt x="1056" y="340"/>
                    </a:cubicBezTo>
                    <a:cubicBezTo>
                      <a:pt x="1059" y="341"/>
                      <a:pt x="1062" y="338"/>
                      <a:pt x="1064" y="338"/>
                    </a:cubicBezTo>
                    <a:cubicBezTo>
                      <a:pt x="1066" y="339"/>
                      <a:pt x="1070" y="339"/>
                      <a:pt x="1073" y="337"/>
                    </a:cubicBezTo>
                    <a:cubicBezTo>
                      <a:pt x="1076" y="335"/>
                      <a:pt x="1076" y="339"/>
                      <a:pt x="1078" y="337"/>
                    </a:cubicBezTo>
                    <a:cubicBezTo>
                      <a:pt x="1080" y="335"/>
                      <a:pt x="1085" y="335"/>
                      <a:pt x="1087" y="335"/>
                    </a:cubicBezTo>
                    <a:cubicBezTo>
                      <a:pt x="1089" y="335"/>
                      <a:pt x="1087" y="332"/>
                      <a:pt x="1083" y="332"/>
                    </a:cubicBezTo>
                    <a:cubicBezTo>
                      <a:pt x="1080" y="332"/>
                      <a:pt x="1080" y="330"/>
                      <a:pt x="1083" y="326"/>
                    </a:cubicBezTo>
                    <a:cubicBezTo>
                      <a:pt x="1086" y="321"/>
                      <a:pt x="1091" y="318"/>
                      <a:pt x="1095" y="315"/>
                    </a:cubicBezTo>
                    <a:cubicBezTo>
                      <a:pt x="1098" y="312"/>
                      <a:pt x="1101" y="314"/>
                      <a:pt x="1101" y="312"/>
                    </a:cubicBezTo>
                    <a:cubicBezTo>
                      <a:pt x="1101" y="310"/>
                      <a:pt x="1102" y="304"/>
                      <a:pt x="1105" y="304"/>
                    </a:cubicBezTo>
                    <a:cubicBezTo>
                      <a:pt x="1107" y="304"/>
                      <a:pt x="1114" y="305"/>
                      <a:pt x="1118" y="303"/>
                    </a:cubicBezTo>
                    <a:cubicBezTo>
                      <a:pt x="1122" y="301"/>
                      <a:pt x="1122" y="305"/>
                      <a:pt x="1123" y="305"/>
                    </a:cubicBezTo>
                    <a:cubicBezTo>
                      <a:pt x="1125" y="306"/>
                      <a:pt x="1127" y="302"/>
                      <a:pt x="1129" y="303"/>
                    </a:cubicBezTo>
                    <a:cubicBezTo>
                      <a:pt x="1131" y="304"/>
                      <a:pt x="1126" y="307"/>
                      <a:pt x="1125" y="311"/>
                    </a:cubicBezTo>
                    <a:cubicBezTo>
                      <a:pt x="1124" y="314"/>
                      <a:pt x="1128" y="313"/>
                      <a:pt x="1130" y="314"/>
                    </a:cubicBezTo>
                    <a:cubicBezTo>
                      <a:pt x="1132" y="315"/>
                      <a:pt x="1127" y="316"/>
                      <a:pt x="1128" y="317"/>
                    </a:cubicBezTo>
                    <a:cubicBezTo>
                      <a:pt x="1128" y="318"/>
                      <a:pt x="1132" y="318"/>
                      <a:pt x="1137" y="313"/>
                    </a:cubicBezTo>
                    <a:cubicBezTo>
                      <a:pt x="1143" y="308"/>
                      <a:pt x="1147" y="306"/>
                      <a:pt x="1151" y="306"/>
                    </a:cubicBezTo>
                    <a:cubicBezTo>
                      <a:pt x="1154" y="307"/>
                      <a:pt x="1152" y="303"/>
                      <a:pt x="1152" y="299"/>
                    </a:cubicBezTo>
                    <a:cubicBezTo>
                      <a:pt x="1153" y="294"/>
                      <a:pt x="1163" y="292"/>
                      <a:pt x="1166" y="294"/>
                    </a:cubicBezTo>
                    <a:cubicBezTo>
                      <a:pt x="1170" y="295"/>
                      <a:pt x="1169" y="296"/>
                      <a:pt x="1166" y="296"/>
                    </a:cubicBezTo>
                    <a:cubicBezTo>
                      <a:pt x="1163" y="295"/>
                      <a:pt x="1160" y="298"/>
                      <a:pt x="1160" y="302"/>
                    </a:cubicBezTo>
                    <a:cubicBezTo>
                      <a:pt x="1160" y="306"/>
                      <a:pt x="1157" y="307"/>
                      <a:pt x="1159" y="309"/>
                    </a:cubicBezTo>
                    <a:cubicBezTo>
                      <a:pt x="1160" y="310"/>
                      <a:pt x="1156" y="311"/>
                      <a:pt x="1156" y="312"/>
                    </a:cubicBezTo>
                    <a:cubicBezTo>
                      <a:pt x="1156" y="314"/>
                      <a:pt x="1156" y="315"/>
                      <a:pt x="1154" y="316"/>
                    </a:cubicBezTo>
                    <a:cubicBezTo>
                      <a:pt x="1152" y="317"/>
                      <a:pt x="1144" y="317"/>
                      <a:pt x="1143" y="320"/>
                    </a:cubicBezTo>
                    <a:cubicBezTo>
                      <a:pt x="1143" y="324"/>
                      <a:pt x="1139" y="324"/>
                      <a:pt x="1137" y="328"/>
                    </a:cubicBezTo>
                    <a:cubicBezTo>
                      <a:pt x="1135" y="332"/>
                      <a:pt x="1127" y="334"/>
                      <a:pt x="1122" y="341"/>
                    </a:cubicBezTo>
                    <a:cubicBezTo>
                      <a:pt x="1117" y="349"/>
                      <a:pt x="1109" y="349"/>
                      <a:pt x="1109" y="350"/>
                    </a:cubicBezTo>
                    <a:cubicBezTo>
                      <a:pt x="1109" y="352"/>
                      <a:pt x="1103" y="352"/>
                      <a:pt x="1101" y="352"/>
                    </a:cubicBezTo>
                    <a:cubicBezTo>
                      <a:pt x="1099" y="352"/>
                      <a:pt x="1103" y="357"/>
                      <a:pt x="1099" y="362"/>
                    </a:cubicBezTo>
                    <a:cubicBezTo>
                      <a:pt x="1094" y="367"/>
                      <a:pt x="1091" y="373"/>
                      <a:pt x="1091" y="380"/>
                    </a:cubicBezTo>
                    <a:cubicBezTo>
                      <a:pt x="1091" y="387"/>
                      <a:pt x="1094" y="406"/>
                      <a:pt x="1096" y="410"/>
                    </a:cubicBezTo>
                    <a:cubicBezTo>
                      <a:pt x="1098" y="413"/>
                      <a:pt x="1096" y="422"/>
                      <a:pt x="1098" y="424"/>
                    </a:cubicBezTo>
                    <a:cubicBezTo>
                      <a:pt x="1100" y="425"/>
                      <a:pt x="1099" y="428"/>
                      <a:pt x="1100" y="429"/>
                    </a:cubicBezTo>
                    <a:cubicBezTo>
                      <a:pt x="1101" y="430"/>
                      <a:pt x="1106" y="425"/>
                      <a:pt x="1109" y="422"/>
                    </a:cubicBezTo>
                    <a:cubicBezTo>
                      <a:pt x="1112" y="420"/>
                      <a:pt x="1111" y="419"/>
                      <a:pt x="1113" y="418"/>
                    </a:cubicBezTo>
                    <a:cubicBezTo>
                      <a:pt x="1115" y="416"/>
                      <a:pt x="1114" y="411"/>
                      <a:pt x="1114" y="409"/>
                    </a:cubicBezTo>
                    <a:cubicBezTo>
                      <a:pt x="1115" y="408"/>
                      <a:pt x="1119" y="407"/>
                      <a:pt x="1120" y="406"/>
                    </a:cubicBezTo>
                    <a:cubicBezTo>
                      <a:pt x="1121" y="404"/>
                      <a:pt x="1124" y="405"/>
                      <a:pt x="1126" y="404"/>
                    </a:cubicBezTo>
                    <a:cubicBezTo>
                      <a:pt x="1128" y="404"/>
                      <a:pt x="1126" y="400"/>
                      <a:pt x="1125" y="398"/>
                    </a:cubicBezTo>
                    <a:cubicBezTo>
                      <a:pt x="1125" y="395"/>
                      <a:pt x="1130" y="392"/>
                      <a:pt x="1133" y="390"/>
                    </a:cubicBezTo>
                    <a:cubicBezTo>
                      <a:pt x="1136" y="388"/>
                      <a:pt x="1139" y="392"/>
                      <a:pt x="1143" y="389"/>
                    </a:cubicBezTo>
                    <a:cubicBezTo>
                      <a:pt x="1146" y="386"/>
                      <a:pt x="1142" y="382"/>
                      <a:pt x="1141" y="381"/>
                    </a:cubicBezTo>
                    <a:cubicBezTo>
                      <a:pt x="1140" y="379"/>
                      <a:pt x="1144" y="372"/>
                      <a:pt x="1147" y="371"/>
                    </a:cubicBezTo>
                    <a:cubicBezTo>
                      <a:pt x="1149" y="370"/>
                      <a:pt x="1151" y="373"/>
                      <a:pt x="1153" y="371"/>
                    </a:cubicBezTo>
                    <a:cubicBezTo>
                      <a:pt x="1155" y="368"/>
                      <a:pt x="1151" y="365"/>
                      <a:pt x="1149" y="365"/>
                    </a:cubicBezTo>
                    <a:cubicBezTo>
                      <a:pt x="1148" y="365"/>
                      <a:pt x="1147" y="359"/>
                      <a:pt x="1151" y="356"/>
                    </a:cubicBezTo>
                    <a:cubicBezTo>
                      <a:pt x="1155" y="353"/>
                      <a:pt x="1153" y="353"/>
                      <a:pt x="1151" y="352"/>
                    </a:cubicBezTo>
                    <a:cubicBezTo>
                      <a:pt x="1148" y="351"/>
                      <a:pt x="1148" y="352"/>
                      <a:pt x="1146" y="352"/>
                    </a:cubicBezTo>
                    <a:cubicBezTo>
                      <a:pt x="1144" y="352"/>
                      <a:pt x="1141" y="348"/>
                      <a:pt x="1145" y="344"/>
                    </a:cubicBezTo>
                    <a:cubicBezTo>
                      <a:pt x="1148" y="340"/>
                      <a:pt x="1151" y="340"/>
                      <a:pt x="1151" y="337"/>
                    </a:cubicBezTo>
                    <a:cubicBezTo>
                      <a:pt x="1152" y="333"/>
                      <a:pt x="1156" y="328"/>
                      <a:pt x="1157" y="327"/>
                    </a:cubicBezTo>
                    <a:cubicBezTo>
                      <a:pt x="1158" y="325"/>
                      <a:pt x="1163" y="327"/>
                      <a:pt x="1164" y="326"/>
                    </a:cubicBezTo>
                    <a:cubicBezTo>
                      <a:pt x="1166" y="326"/>
                      <a:pt x="1166" y="330"/>
                      <a:pt x="1168" y="328"/>
                    </a:cubicBezTo>
                    <a:cubicBezTo>
                      <a:pt x="1170" y="326"/>
                      <a:pt x="1173" y="320"/>
                      <a:pt x="1176" y="320"/>
                    </a:cubicBezTo>
                    <a:cubicBezTo>
                      <a:pt x="1178" y="320"/>
                      <a:pt x="1177" y="324"/>
                      <a:pt x="1177" y="327"/>
                    </a:cubicBezTo>
                    <a:cubicBezTo>
                      <a:pt x="1178" y="330"/>
                      <a:pt x="1180" y="326"/>
                      <a:pt x="1185" y="323"/>
                    </a:cubicBezTo>
                    <a:cubicBezTo>
                      <a:pt x="1190" y="319"/>
                      <a:pt x="1201" y="320"/>
                      <a:pt x="1205" y="321"/>
                    </a:cubicBezTo>
                    <a:cubicBezTo>
                      <a:pt x="1208" y="323"/>
                      <a:pt x="1209" y="327"/>
                      <a:pt x="1211" y="326"/>
                    </a:cubicBezTo>
                    <a:cubicBezTo>
                      <a:pt x="1214" y="326"/>
                      <a:pt x="1211" y="322"/>
                      <a:pt x="1214" y="322"/>
                    </a:cubicBezTo>
                    <a:cubicBezTo>
                      <a:pt x="1217" y="321"/>
                      <a:pt x="1222" y="318"/>
                      <a:pt x="1226" y="315"/>
                    </a:cubicBezTo>
                    <a:cubicBezTo>
                      <a:pt x="1230" y="312"/>
                      <a:pt x="1229" y="314"/>
                      <a:pt x="1231" y="312"/>
                    </a:cubicBezTo>
                    <a:cubicBezTo>
                      <a:pt x="1233" y="309"/>
                      <a:pt x="1235" y="310"/>
                      <a:pt x="1235" y="309"/>
                    </a:cubicBezTo>
                    <a:cubicBezTo>
                      <a:pt x="1236" y="307"/>
                      <a:pt x="1241" y="304"/>
                      <a:pt x="1249" y="303"/>
                    </a:cubicBezTo>
                    <a:cubicBezTo>
                      <a:pt x="1256" y="301"/>
                      <a:pt x="1266" y="296"/>
                      <a:pt x="1265" y="294"/>
                    </a:cubicBezTo>
                    <a:cubicBezTo>
                      <a:pt x="1265" y="293"/>
                      <a:pt x="1268" y="292"/>
                      <a:pt x="1269" y="294"/>
                    </a:cubicBezTo>
                    <a:cubicBezTo>
                      <a:pt x="1269" y="295"/>
                      <a:pt x="1272" y="295"/>
                      <a:pt x="1276" y="296"/>
                    </a:cubicBezTo>
                    <a:cubicBezTo>
                      <a:pt x="1280" y="296"/>
                      <a:pt x="1282" y="298"/>
                      <a:pt x="1285" y="295"/>
                    </a:cubicBezTo>
                    <a:cubicBezTo>
                      <a:pt x="1288" y="292"/>
                      <a:pt x="1284" y="291"/>
                      <a:pt x="1284" y="288"/>
                    </a:cubicBezTo>
                    <a:cubicBezTo>
                      <a:pt x="1285" y="286"/>
                      <a:pt x="1279" y="283"/>
                      <a:pt x="1280" y="281"/>
                    </a:cubicBezTo>
                    <a:cubicBezTo>
                      <a:pt x="1280" y="278"/>
                      <a:pt x="1276" y="272"/>
                      <a:pt x="1274" y="273"/>
                    </a:cubicBezTo>
                    <a:cubicBezTo>
                      <a:pt x="1273" y="274"/>
                      <a:pt x="1270" y="272"/>
                      <a:pt x="1270" y="270"/>
                    </a:cubicBezTo>
                    <a:cubicBezTo>
                      <a:pt x="1270" y="268"/>
                      <a:pt x="1269" y="266"/>
                      <a:pt x="1267" y="267"/>
                    </a:cubicBezTo>
                    <a:cubicBezTo>
                      <a:pt x="1265" y="269"/>
                      <a:pt x="1261" y="268"/>
                      <a:pt x="1260" y="266"/>
                    </a:cubicBezTo>
                    <a:cubicBezTo>
                      <a:pt x="1260" y="264"/>
                      <a:pt x="1265" y="262"/>
                      <a:pt x="1268" y="264"/>
                    </a:cubicBezTo>
                    <a:cubicBezTo>
                      <a:pt x="1272" y="265"/>
                      <a:pt x="1271" y="267"/>
                      <a:pt x="1273" y="268"/>
                    </a:cubicBezTo>
                    <a:cubicBezTo>
                      <a:pt x="1274" y="269"/>
                      <a:pt x="1279" y="268"/>
                      <a:pt x="1282" y="267"/>
                    </a:cubicBezTo>
                    <a:cubicBezTo>
                      <a:pt x="1284" y="266"/>
                      <a:pt x="1291" y="264"/>
                      <a:pt x="1292" y="262"/>
                    </a:cubicBezTo>
                    <a:cubicBezTo>
                      <a:pt x="1294" y="259"/>
                      <a:pt x="1292" y="259"/>
                      <a:pt x="1295" y="257"/>
                    </a:cubicBezTo>
                    <a:cubicBezTo>
                      <a:pt x="1297" y="256"/>
                      <a:pt x="1295" y="254"/>
                      <a:pt x="1293" y="253"/>
                    </a:cubicBezTo>
                    <a:cubicBezTo>
                      <a:pt x="1291" y="252"/>
                      <a:pt x="1292" y="249"/>
                      <a:pt x="1294" y="249"/>
                    </a:cubicBezTo>
                    <a:cubicBezTo>
                      <a:pt x="1296" y="249"/>
                      <a:pt x="1295" y="246"/>
                      <a:pt x="1297" y="246"/>
                    </a:cubicBezTo>
                    <a:cubicBezTo>
                      <a:pt x="1298" y="246"/>
                      <a:pt x="1298" y="247"/>
                      <a:pt x="1301" y="246"/>
                    </a:cubicBezTo>
                    <a:cubicBezTo>
                      <a:pt x="1304" y="245"/>
                      <a:pt x="1301" y="248"/>
                      <a:pt x="1300" y="250"/>
                    </a:cubicBezTo>
                    <a:cubicBezTo>
                      <a:pt x="1299" y="252"/>
                      <a:pt x="1302" y="254"/>
                      <a:pt x="1303" y="256"/>
                    </a:cubicBezTo>
                    <a:cubicBezTo>
                      <a:pt x="1303" y="257"/>
                      <a:pt x="1308" y="257"/>
                      <a:pt x="1311" y="256"/>
                    </a:cubicBezTo>
                    <a:cubicBezTo>
                      <a:pt x="1314" y="254"/>
                      <a:pt x="1323" y="258"/>
                      <a:pt x="1324" y="260"/>
                    </a:cubicBezTo>
                    <a:cubicBezTo>
                      <a:pt x="1324" y="262"/>
                      <a:pt x="1326" y="265"/>
                      <a:pt x="1329" y="267"/>
                    </a:cubicBezTo>
                    <a:cubicBezTo>
                      <a:pt x="1333" y="269"/>
                      <a:pt x="1337" y="268"/>
                      <a:pt x="1337" y="270"/>
                    </a:cubicBezTo>
                    <a:cubicBezTo>
                      <a:pt x="1338" y="272"/>
                      <a:pt x="1340" y="272"/>
                      <a:pt x="1342" y="272"/>
                    </a:cubicBezTo>
                    <a:cubicBezTo>
                      <a:pt x="1344" y="272"/>
                      <a:pt x="1345" y="274"/>
                      <a:pt x="1347" y="272"/>
                    </a:cubicBezTo>
                    <a:cubicBezTo>
                      <a:pt x="1348" y="271"/>
                      <a:pt x="1349" y="273"/>
                      <a:pt x="1351" y="272"/>
                    </a:cubicBezTo>
                    <a:cubicBezTo>
                      <a:pt x="1353" y="270"/>
                      <a:pt x="1347" y="269"/>
                      <a:pt x="1347" y="267"/>
                    </a:cubicBezTo>
                    <a:cubicBezTo>
                      <a:pt x="1348" y="266"/>
                      <a:pt x="1350" y="268"/>
                      <a:pt x="1351" y="268"/>
                    </a:cubicBezTo>
                    <a:cubicBezTo>
                      <a:pt x="1353" y="268"/>
                      <a:pt x="1351" y="264"/>
                      <a:pt x="1352" y="264"/>
                    </a:cubicBezTo>
                    <a:cubicBezTo>
                      <a:pt x="1353" y="264"/>
                      <a:pt x="1352" y="257"/>
                      <a:pt x="1351" y="256"/>
                    </a:cubicBezTo>
                    <a:cubicBezTo>
                      <a:pt x="1350" y="256"/>
                      <a:pt x="1351" y="253"/>
                      <a:pt x="1353" y="255"/>
                    </a:cubicBezTo>
                    <a:cubicBezTo>
                      <a:pt x="1356" y="257"/>
                      <a:pt x="1360" y="257"/>
                      <a:pt x="1363" y="257"/>
                    </a:cubicBezTo>
                    <a:cubicBezTo>
                      <a:pt x="1365" y="257"/>
                      <a:pt x="1363" y="255"/>
                      <a:pt x="1361" y="255"/>
                    </a:cubicBezTo>
                    <a:cubicBezTo>
                      <a:pt x="1359" y="255"/>
                      <a:pt x="1361" y="253"/>
                      <a:pt x="1362" y="254"/>
                    </a:cubicBezTo>
                    <a:cubicBezTo>
                      <a:pt x="1364" y="255"/>
                      <a:pt x="1367" y="256"/>
                      <a:pt x="1367" y="255"/>
                    </a:cubicBezTo>
                    <a:cubicBezTo>
                      <a:pt x="1367" y="253"/>
                      <a:pt x="1368" y="250"/>
                      <a:pt x="1371" y="250"/>
                    </a:cubicBezTo>
                    <a:cubicBezTo>
                      <a:pt x="1373" y="250"/>
                      <a:pt x="1374" y="249"/>
                      <a:pt x="1372" y="248"/>
                    </a:cubicBezTo>
                    <a:close/>
                    <a:moveTo>
                      <a:pt x="709" y="404"/>
                    </a:moveTo>
                    <a:cubicBezTo>
                      <a:pt x="702" y="410"/>
                      <a:pt x="688" y="412"/>
                      <a:pt x="688" y="417"/>
                    </a:cubicBezTo>
                    <a:cubicBezTo>
                      <a:pt x="688" y="422"/>
                      <a:pt x="672" y="424"/>
                      <a:pt x="671" y="422"/>
                    </a:cubicBezTo>
                    <a:cubicBezTo>
                      <a:pt x="669" y="420"/>
                      <a:pt x="683" y="419"/>
                      <a:pt x="686" y="412"/>
                    </a:cubicBezTo>
                    <a:cubicBezTo>
                      <a:pt x="689" y="405"/>
                      <a:pt x="701" y="401"/>
                      <a:pt x="707" y="392"/>
                    </a:cubicBezTo>
                    <a:cubicBezTo>
                      <a:pt x="712" y="385"/>
                      <a:pt x="715" y="375"/>
                      <a:pt x="718" y="376"/>
                    </a:cubicBezTo>
                    <a:cubicBezTo>
                      <a:pt x="720" y="376"/>
                      <a:pt x="716" y="398"/>
                      <a:pt x="709" y="404"/>
                    </a:cubicBezTo>
                    <a:close/>
                    <a:moveTo>
                      <a:pt x="739" y="125"/>
                    </a:moveTo>
                    <a:cubicBezTo>
                      <a:pt x="738" y="127"/>
                      <a:pt x="733" y="127"/>
                      <a:pt x="734" y="129"/>
                    </a:cubicBezTo>
                    <a:cubicBezTo>
                      <a:pt x="737" y="132"/>
                      <a:pt x="749" y="130"/>
                      <a:pt x="749" y="126"/>
                    </a:cubicBezTo>
                    <a:cubicBezTo>
                      <a:pt x="749" y="122"/>
                      <a:pt x="740" y="123"/>
                      <a:pt x="739" y="125"/>
                    </a:cubicBezTo>
                    <a:close/>
                    <a:moveTo>
                      <a:pt x="306" y="7"/>
                    </a:moveTo>
                    <a:cubicBezTo>
                      <a:pt x="312" y="7"/>
                      <a:pt x="310" y="4"/>
                      <a:pt x="314" y="4"/>
                    </a:cubicBezTo>
                    <a:cubicBezTo>
                      <a:pt x="318" y="5"/>
                      <a:pt x="323" y="4"/>
                      <a:pt x="321" y="2"/>
                    </a:cubicBezTo>
                    <a:cubicBezTo>
                      <a:pt x="319" y="0"/>
                      <a:pt x="305" y="1"/>
                      <a:pt x="306" y="3"/>
                    </a:cubicBezTo>
                    <a:cubicBezTo>
                      <a:pt x="308" y="4"/>
                      <a:pt x="295" y="4"/>
                      <a:pt x="296" y="4"/>
                    </a:cubicBezTo>
                    <a:cubicBezTo>
                      <a:pt x="296" y="6"/>
                      <a:pt x="300" y="7"/>
                      <a:pt x="306" y="7"/>
                    </a:cubicBezTo>
                    <a:close/>
                    <a:moveTo>
                      <a:pt x="277" y="23"/>
                    </a:moveTo>
                    <a:cubicBezTo>
                      <a:pt x="277" y="19"/>
                      <a:pt x="264" y="24"/>
                      <a:pt x="267" y="24"/>
                    </a:cubicBezTo>
                    <a:cubicBezTo>
                      <a:pt x="269" y="25"/>
                      <a:pt x="277" y="27"/>
                      <a:pt x="277" y="23"/>
                    </a:cubicBezTo>
                    <a:close/>
                    <a:moveTo>
                      <a:pt x="307" y="20"/>
                    </a:moveTo>
                    <a:cubicBezTo>
                      <a:pt x="308" y="22"/>
                      <a:pt x="306" y="22"/>
                      <a:pt x="301" y="22"/>
                    </a:cubicBezTo>
                    <a:cubicBezTo>
                      <a:pt x="296" y="22"/>
                      <a:pt x="294" y="25"/>
                      <a:pt x="296" y="27"/>
                    </a:cubicBezTo>
                    <a:cubicBezTo>
                      <a:pt x="299" y="29"/>
                      <a:pt x="312" y="28"/>
                      <a:pt x="314" y="26"/>
                    </a:cubicBezTo>
                    <a:cubicBezTo>
                      <a:pt x="316" y="23"/>
                      <a:pt x="322" y="25"/>
                      <a:pt x="323" y="22"/>
                    </a:cubicBezTo>
                    <a:cubicBezTo>
                      <a:pt x="324" y="19"/>
                      <a:pt x="306" y="18"/>
                      <a:pt x="307" y="20"/>
                    </a:cubicBezTo>
                    <a:close/>
                    <a:moveTo>
                      <a:pt x="348" y="16"/>
                    </a:moveTo>
                    <a:cubicBezTo>
                      <a:pt x="350" y="13"/>
                      <a:pt x="345" y="13"/>
                      <a:pt x="344" y="11"/>
                    </a:cubicBezTo>
                    <a:cubicBezTo>
                      <a:pt x="344" y="9"/>
                      <a:pt x="330" y="9"/>
                      <a:pt x="331" y="11"/>
                    </a:cubicBezTo>
                    <a:cubicBezTo>
                      <a:pt x="332" y="13"/>
                      <a:pt x="322" y="16"/>
                      <a:pt x="325" y="18"/>
                    </a:cubicBezTo>
                    <a:cubicBezTo>
                      <a:pt x="331" y="23"/>
                      <a:pt x="346" y="18"/>
                      <a:pt x="348" y="16"/>
                    </a:cubicBezTo>
                    <a:close/>
                    <a:moveTo>
                      <a:pt x="310" y="12"/>
                    </a:moveTo>
                    <a:cubicBezTo>
                      <a:pt x="311" y="7"/>
                      <a:pt x="302" y="11"/>
                      <a:pt x="296" y="8"/>
                    </a:cubicBezTo>
                    <a:cubicBezTo>
                      <a:pt x="290" y="6"/>
                      <a:pt x="286" y="6"/>
                      <a:pt x="291" y="9"/>
                    </a:cubicBezTo>
                    <a:cubicBezTo>
                      <a:pt x="292" y="11"/>
                      <a:pt x="280" y="12"/>
                      <a:pt x="282" y="14"/>
                    </a:cubicBezTo>
                    <a:cubicBezTo>
                      <a:pt x="286" y="19"/>
                      <a:pt x="309" y="17"/>
                      <a:pt x="310" y="12"/>
                    </a:cubicBezTo>
                    <a:close/>
                    <a:moveTo>
                      <a:pt x="275" y="144"/>
                    </a:moveTo>
                    <a:cubicBezTo>
                      <a:pt x="275" y="146"/>
                      <a:pt x="273" y="148"/>
                      <a:pt x="269" y="148"/>
                    </a:cubicBezTo>
                    <a:cubicBezTo>
                      <a:pt x="264" y="148"/>
                      <a:pt x="271" y="151"/>
                      <a:pt x="272" y="153"/>
                    </a:cubicBezTo>
                    <a:cubicBezTo>
                      <a:pt x="272" y="156"/>
                      <a:pt x="267" y="154"/>
                      <a:pt x="267" y="158"/>
                    </a:cubicBezTo>
                    <a:cubicBezTo>
                      <a:pt x="267" y="162"/>
                      <a:pt x="258" y="158"/>
                      <a:pt x="257" y="163"/>
                    </a:cubicBezTo>
                    <a:cubicBezTo>
                      <a:pt x="256" y="169"/>
                      <a:pt x="261" y="168"/>
                      <a:pt x="265" y="168"/>
                    </a:cubicBezTo>
                    <a:cubicBezTo>
                      <a:pt x="269" y="168"/>
                      <a:pt x="263" y="172"/>
                      <a:pt x="266" y="174"/>
                    </a:cubicBezTo>
                    <a:cubicBezTo>
                      <a:pt x="269" y="176"/>
                      <a:pt x="271" y="175"/>
                      <a:pt x="269" y="171"/>
                    </a:cubicBezTo>
                    <a:cubicBezTo>
                      <a:pt x="267" y="167"/>
                      <a:pt x="279" y="173"/>
                      <a:pt x="276" y="176"/>
                    </a:cubicBezTo>
                    <a:cubicBezTo>
                      <a:pt x="272" y="179"/>
                      <a:pt x="281" y="181"/>
                      <a:pt x="286" y="182"/>
                    </a:cubicBezTo>
                    <a:cubicBezTo>
                      <a:pt x="291" y="182"/>
                      <a:pt x="307" y="185"/>
                      <a:pt x="307" y="182"/>
                    </a:cubicBezTo>
                    <a:cubicBezTo>
                      <a:pt x="307" y="179"/>
                      <a:pt x="301" y="177"/>
                      <a:pt x="296" y="172"/>
                    </a:cubicBezTo>
                    <a:cubicBezTo>
                      <a:pt x="291" y="167"/>
                      <a:pt x="287" y="158"/>
                      <a:pt x="293" y="155"/>
                    </a:cubicBezTo>
                    <a:cubicBezTo>
                      <a:pt x="299" y="151"/>
                      <a:pt x="294" y="149"/>
                      <a:pt x="300" y="145"/>
                    </a:cubicBezTo>
                    <a:cubicBezTo>
                      <a:pt x="305" y="141"/>
                      <a:pt x="302" y="137"/>
                      <a:pt x="307" y="137"/>
                    </a:cubicBezTo>
                    <a:cubicBezTo>
                      <a:pt x="311" y="136"/>
                      <a:pt x="306" y="132"/>
                      <a:pt x="311" y="131"/>
                    </a:cubicBezTo>
                    <a:cubicBezTo>
                      <a:pt x="316" y="131"/>
                      <a:pt x="317" y="125"/>
                      <a:pt x="316" y="124"/>
                    </a:cubicBezTo>
                    <a:cubicBezTo>
                      <a:pt x="315" y="122"/>
                      <a:pt x="321" y="124"/>
                      <a:pt x="324" y="121"/>
                    </a:cubicBezTo>
                    <a:cubicBezTo>
                      <a:pt x="326" y="118"/>
                      <a:pt x="332" y="120"/>
                      <a:pt x="334" y="116"/>
                    </a:cubicBezTo>
                    <a:cubicBezTo>
                      <a:pt x="336" y="112"/>
                      <a:pt x="364" y="103"/>
                      <a:pt x="379" y="99"/>
                    </a:cubicBezTo>
                    <a:cubicBezTo>
                      <a:pt x="394" y="96"/>
                      <a:pt x="405" y="89"/>
                      <a:pt x="400" y="85"/>
                    </a:cubicBezTo>
                    <a:cubicBezTo>
                      <a:pt x="394" y="81"/>
                      <a:pt x="379" y="86"/>
                      <a:pt x="375" y="90"/>
                    </a:cubicBezTo>
                    <a:cubicBezTo>
                      <a:pt x="371" y="93"/>
                      <a:pt x="366" y="91"/>
                      <a:pt x="362" y="93"/>
                    </a:cubicBezTo>
                    <a:cubicBezTo>
                      <a:pt x="358" y="95"/>
                      <a:pt x="350" y="97"/>
                      <a:pt x="346" y="94"/>
                    </a:cubicBezTo>
                    <a:cubicBezTo>
                      <a:pt x="342" y="91"/>
                      <a:pt x="337" y="97"/>
                      <a:pt x="334" y="97"/>
                    </a:cubicBezTo>
                    <a:cubicBezTo>
                      <a:pt x="331" y="97"/>
                      <a:pt x="327" y="100"/>
                      <a:pt x="324" y="100"/>
                    </a:cubicBezTo>
                    <a:cubicBezTo>
                      <a:pt x="321" y="100"/>
                      <a:pt x="314" y="102"/>
                      <a:pt x="314" y="104"/>
                    </a:cubicBezTo>
                    <a:cubicBezTo>
                      <a:pt x="313" y="106"/>
                      <a:pt x="307" y="106"/>
                      <a:pt x="307" y="108"/>
                    </a:cubicBezTo>
                    <a:cubicBezTo>
                      <a:pt x="307" y="111"/>
                      <a:pt x="303" y="113"/>
                      <a:pt x="301" y="111"/>
                    </a:cubicBezTo>
                    <a:cubicBezTo>
                      <a:pt x="298" y="108"/>
                      <a:pt x="295" y="113"/>
                      <a:pt x="299" y="116"/>
                    </a:cubicBezTo>
                    <a:cubicBezTo>
                      <a:pt x="302" y="119"/>
                      <a:pt x="292" y="119"/>
                      <a:pt x="294" y="121"/>
                    </a:cubicBezTo>
                    <a:cubicBezTo>
                      <a:pt x="296" y="123"/>
                      <a:pt x="291" y="124"/>
                      <a:pt x="292" y="126"/>
                    </a:cubicBezTo>
                    <a:cubicBezTo>
                      <a:pt x="293" y="129"/>
                      <a:pt x="288" y="129"/>
                      <a:pt x="285" y="130"/>
                    </a:cubicBezTo>
                    <a:cubicBezTo>
                      <a:pt x="281" y="131"/>
                      <a:pt x="279" y="135"/>
                      <a:pt x="284" y="136"/>
                    </a:cubicBezTo>
                    <a:cubicBezTo>
                      <a:pt x="288" y="136"/>
                      <a:pt x="281" y="137"/>
                      <a:pt x="282" y="140"/>
                    </a:cubicBezTo>
                    <a:cubicBezTo>
                      <a:pt x="282" y="144"/>
                      <a:pt x="274" y="141"/>
                      <a:pt x="275" y="14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0" name="Freeform 354">
                <a:extLst>
                  <a:ext uri="{FF2B5EF4-FFF2-40B4-BE49-F238E27FC236}">
                    <a16:creationId xmlns:a16="http://schemas.microsoft.com/office/drawing/2014/main" xmlns="" id="{ACC36DD5-CF47-D6F6-9793-22B37DA31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3705" y="1724725"/>
                <a:ext cx="32839" cy="29739"/>
              </a:xfrm>
              <a:custGeom>
                <a:avLst/>
                <a:gdLst>
                  <a:gd name="T0" fmla="*/ 25 w 27"/>
                  <a:gd name="T1" fmla="*/ 18 h 23"/>
                  <a:gd name="T2" fmla="*/ 20 w 27"/>
                  <a:gd name="T3" fmla="*/ 12 h 23"/>
                  <a:gd name="T4" fmla="*/ 17 w 27"/>
                  <a:gd name="T5" fmla="*/ 5 h 23"/>
                  <a:gd name="T6" fmla="*/ 15 w 27"/>
                  <a:gd name="T7" fmla="*/ 1 h 23"/>
                  <a:gd name="T8" fmla="*/ 8 w 27"/>
                  <a:gd name="T9" fmla="*/ 0 h 23"/>
                  <a:gd name="T10" fmla="*/ 0 w 27"/>
                  <a:gd name="T11" fmla="*/ 2 h 23"/>
                  <a:gd name="T12" fmla="*/ 1 w 27"/>
                  <a:gd name="T13" fmla="*/ 8 h 23"/>
                  <a:gd name="T14" fmla="*/ 8 w 27"/>
                  <a:gd name="T15" fmla="*/ 11 h 23"/>
                  <a:gd name="T16" fmla="*/ 9 w 27"/>
                  <a:gd name="T17" fmla="*/ 14 h 23"/>
                  <a:gd name="T18" fmla="*/ 10 w 27"/>
                  <a:gd name="T19" fmla="*/ 14 h 23"/>
                  <a:gd name="T20" fmla="*/ 12 w 27"/>
                  <a:gd name="T21" fmla="*/ 15 h 23"/>
                  <a:gd name="T22" fmla="*/ 16 w 27"/>
                  <a:gd name="T23" fmla="*/ 17 h 23"/>
                  <a:gd name="T24" fmla="*/ 20 w 27"/>
                  <a:gd name="T25" fmla="*/ 19 h 23"/>
                  <a:gd name="T26" fmla="*/ 21 w 27"/>
                  <a:gd name="T27" fmla="*/ 23 h 23"/>
                  <a:gd name="T28" fmla="*/ 27 w 27"/>
                  <a:gd name="T29" fmla="*/ 22 h 23"/>
                  <a:gd name="T30" fmla="*/ 25 w 27"/>
                  <a:gd name="T3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3">
                    <a:moveTo>
                      <a:pt x="25" y="18"/>
                    </a:moveTo>
                    <a:cubicBezTo>
                      <a:pt x="25" y="16"/>
                      <a:pt x="20" y="14"/>
                      <a:pt x="20" y="12"/>
                    </a:cubicBezTo>
                    <a:cubicBezTo>
                      <a:pt x="20" y="10"/>
                      <a:pt x="17" y="7"/>
                      <a:pt x="17" y="5"/>
                    </a:cubicBezTo>
                    <a:cubicBezTo>
                      <a:pt x="17" y="4"/>
                      <a:pt x="16" y="2"/>
                      <a:pt x="15" y="1"/>
                    </a:cubicBezTo>
                    <a:cubicBezTo>
                      <a:pt x="13" y="0"/>
                      <a:pt x="10" y="0"/>
                      <a:pt x="8" y="0"/>
                    </a:cubicBezTo>
                    <a:cubicBezTo>
                      <a:pt x="5" y="0"/>
                      <a:pt x="3" y="1"/>
                      <a:pt x="0" y="2"/>
                    </a:cubicBezTo>
                    <a:cubicBezTo>
                      <a:pt x="1" y="4"/>
                      <a:pt x="0" y="5"/>
                      <a:pt x="1" y="8"/>
                    </a:cubicBezTo>
                    <a:cubicBezTo>
                      <a:pt x="3" y="12"/>
                      <a:pt x="6" y="10"/>
                      <a:pt x="8" y="11"/>
                    </a:cubicBezTo>
                    <a:cubicBezTo>
                      <a:pt x="8" y="11"/>
                      <a:pt x="9" y="12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1" y="14"/>
                      <a:pt x="12" y="15"/>
                      <a:pt x="12" y="15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8"/>
                      <a:pt x="18" y="16"/>
                      <a:pt x="20" y="19"/>
                    </a:cubicBezTo>
                    <a:cubicBezTo>
                      <a:pt x="21" y="21"/>
                      <a:pt x="22" y="21"/>
                      <a:pt x="21" y="23"/>
                    </a:cubicBezTo>
                    <a:cubicBezTo>
                      <a:pt x="23" y="23"/>
                      <a:pt x="25" y="23"/>
                      <a:pt x="27" y="22"/>
                    </a:cubicBezTo>
                    <a:cubicBezTo>
                      <a:pt x="26" y="20"/>
                      <a:pt x="25" y="19"/>
                      <a:pt x="25" y="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1" name="Freeform 355">
                <a:extLst>
                  <a:ext uri="{FF2B5EF4-FFF2-40B4-BE49-F238E27FC236}">
                    <a16:creationId xmlns:a16="http://schemas.microsoft.com/office/drawing/2014/main" xmlns="" id="{8E775F34-4B79-4E7D-5E61-13575A6F5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069336" y="1718114"/>
                <a:ext cx="48746" cy="41856"/>
              </a:xfrm>
              <a:custGeom>
                <a:avLst/>
                <a:gdLst>
                  <a:gd name="T0" fmla="*/ 38 w 40"/>
                  <a:gd name="T1" fmla="*/ 10 h 32"/>
                  <a:gd name="T2" fmla="*/ 30 w 40"/>
                  <a:gd name="T3" fmla="*/ 1 h 32"/>
                  <a:gd name="T4" fmla="*/ 25 w 40"/>
                  <a:gd name="T5" fmla="*/ 5 h 32"/>
                  <a:gd name="T6" fmla="*/ 22 w 40"/>
                  <a:gd name="T7" fmla="*/ 5 h 32"/>
                  <a:gd name="T8" fmla="*/ 16 w 40"/>
                  <a:gd name="T9" fmla="*/ 1 h 32"/>
                  <a:gd name="T10" fmla="*/ 13 w 40"/>
                  <a:gd name="T11" fmla="*/ 0 h 32"/>
                  <a:gd name="T12" fmla="*/ 11 w 40"/>
                  <a:gd name="T13" fmla="*/ 3 h 32"/>
                  <a:gd name="T14" fmla="*/ 14 w 40"/>
                  <a:gd name="T15" fmla="*/ 6 h 32"/>
                  <a:gd name="T16" fmla="*/ 8 w 40"/>
                  <a:gd name="T17" fmla="*/ 6 h 32"/>
                  <a:gd name="T18" fmla="*/ 2 w 40"/>
                  <a:gd name="T19" fmla="*/ 4 h 32"/>
                  <a:gd name="T20" fmla="*/ 5 w 40"/>
                  <a:gd name="T21" fmla="*/ 10 h 32"/>
                  <a:gd name="T22" fmla="*/ 8 w 40"/>
                  <a:gd name="T23" fmla="*/ 17 h 32"/>
                  <a:gd name="T24" fmla="*/ 13 w 40"/>
                  <a:gd name="T25" fmla="*/ 23 h 32"/>
                  <a:gd name="T26" fmla="*/ 15 w 40"/>
                  <a:gd name="T27" fmla="*/ 27 h 32"/>
                  <a:gd name="T28" fmla="*/ 24 w 40"/>
                  <a:gd name="T29" fmla="*/ 21 h 32"/>
                  <a:gd name="T30" fmla="*/ 26 w 40"/>
                  <a:gd name="T31" fmla="*/ 28 h 32"/>
                  <a:gd name="T32" fmla="*/ 31 w 40"/>
                  <a:gd name="T33" fmla="*/ 32 h 32"/>
                  <a:gd name="T34" fmla="*/ 33 w 40"/>
                  <a:gd name="T35" fmla="*/ 28 h 32"/>
                  <a:gd name="T36" fmla="*/ 38 w 40"/>
                  <a:gd name="T37" fmla="*/ 10 h 32"/>
                  <a:gd name="T38" fmla="*/ 4 w 40"/>
                  <a:gd name="T39" fmla="*/ 22 h 32"/>
                  <a:gd name="T40" fmla="*/ 0 w 40"/>
                  <a:gd name="T41" fmla="*/ 20 h 32"/>
                  <a:gd name="T42" fmla="*/ 3 w 40"/>
                  <a:gd name="T43" fmla="*/ 25 h 32"/>
                  <a:gd name="T44" fmla="*/ 8 w 40"/>
                  <a:gd name="T45" fmla="*/ 28 h 32"/>
                  <a:gd name="T46" fmla="*/ 9 w 40"/>
                  <a:gd name="T47" fmla="*/ 28 h 32"/>
                  <a:gd name="T48" fmla="*/ 8 w 40"/>
                  <a:gd name="T49" fmla="*/ 24 h 32"/>
                  <a:gd name="T50" fmla="*/ 4 w 40"/>
                  <a:gd name="T5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32">
                    <a:moveTo>
                      <a:pt x="38" y="10"/>
                    </a:moveTo>
                    <a:cubicBezTo>
                      <a:pt x="37" y="9"/>
                      <a:pt x="34" y="5"/>
                      <a:pt x="30" y="1"/>
                    </a:cubicBezTo>
                    <a:cubicBezTo>
                      <a:pt x="29" y="4"/>
                      <a:pt x="26" y="3"/>
                      <a:pt x="25" y="5"/>
                    </a:cubicBezTo>
                    <a:cubicBezTo>
                      <a:pt x="25" y="7"/>
                      <a:pt x="23" y="5"/>
                      <a:pt x="22" y="5"/>
                    </a:cubicBezTo>
                    <a:cubicBezTo>
                      <a:pt x="21" y="5"/>
                      <a:pt x="18" y="1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5" y="5"/>
                      <a:pt x="14" y="6"/>
                    </a:cubicBezTo>
                    <a:cubicBezTo>
                      <a:pt x="13" y="7"/>
                      <a:pt x="9" y="7"/>
                      <a:pt x="8" y="6"/>
                    </a:cubicBezTo>
                    <a:cubicBezTo>
                      <a:pt x="7" y="5"/>
                      <a:pt x="3" y="3"/>
                      <a:pt x="2" y="4"/>
                    </a:cubicBezTo>
                    <a:cubicBezTo>
                      <a:pt x="2" y="5"/>
                      <a:pt x="6" y="9"/>
                      <a:pt x="5" y="10"/>
                    </a:cubicBezTo>
                    <a:cubicBezTo>
                      <a:pt x="5" y="12"/>
                      <a:pt x="8" y="15"/>
                      <a:pt x="8" y="17"/>
                    </a:cubicBezTo>
                    <a:cubicBezTo>
                      <a:pt x="8" y="19"/>
                      <a:pt x="13" y="21"/>
                      <a:pt x="13" y="23"/>
                    </a:cubicBezTo>
                    <a:cubicBezTo>
                      <a:pt x="13" y="24"/>
                      <a:pt x="14" y="25"/>
                      <a:pt x="15" y="27"/>
                    </a:cubicBezTo>
                    <a:cubicBezTo>
                      <a:pt x="18" y="25"/>
                      <a:pt x="22" y="22"/>
                      <a:pt x="24" y="21"/>
                    </a:cubicBezTo>
                    <a:cubicBezTo>
                      <a:pt x="28" y="19"/>
                      <a:pt x="26" y="27"/>
                      <a:pt x="26" y="28"/>
                    </a:cubicBezTo>
                    <a:cubicBezTo>
                      <a:pt x="25" y="29"/>
                      <a:pt x="28" y="31"/>
                      <a:pt x="31" y="32"/>
                    </a:cubicBezTo>
                    <a:cubicBezTo>
                      <a:pt x="31" y="31"/>
                      <a:pt x="32" y="29"/>
                      <a:pt x="33" y="28"/>
                    </a:cubicBezTo>
                    <a:cubicBezTo>
                      <a:pt x="37" y="23"/>
                      <a:pt x="40" y="15"/>
                      <a:pt x="38" y="10"/>
                    </a:cubicBezTo>
                    <a:close/>
                    <a:moveTo>
                      <a:pt x="4" y="22"/>
                    </a:moveTo>
                    <a:cubicBezTo>
                      <a:pt x="3" y="22"/>
                      <a:pt x="2" y="21"/>
                      <a:pt x="0" y="20"/>
                    </a:cubicBezTo>
                    <a:cubicBezTo>
                      <a:pt x="0" y="22"/>
                      <a:pt x="0" y="24"/>
                      <a:pt x="3" y="25"/>
                    </a:cubicBezTo>
                    <a:cubicBezTo>
                      <a:pt x="6" y="26"/>
                      <a:pt x="1" y="27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10" y="26"/>
                      <a:pt x="9" y="26"/>
                      <a:pt x="8" y="24"/>
                    </a:cubicBezTo>
                    <a:cubicBezTo>
                      <a:pt x="6" y="21"/>
                      <a:pt x="5" y="23"/>
                      <a:pt x="4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2" name="Freeform 233">
                <a:extLst>
                  <a:ext uri="{FF2B5EF4-FFF2-40B4-BE49-F238E27FC236}">
                    <a16:creationId xmlns:a16="http://schemas.microsoft.com/office/drawing/2014/main" xmlns="" id="{366E09F1-8EC5-659B-D172-C03BFBA4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49611" y="1582634"/>
                <a:ext cx="307354" cy="140987"/>
              </a:xfrm>
              <a:custGeom>
                <a:avLst/>
                <a:gdLst>
                  <a:gd name="T0" fmla="*/ 235 w 253"/>
                  <a:gd name="T1" fmla="*/ 46 h 108"/>
                  <a:gd name="T2" fmla="*/ 219 w 253"/>
                  <a:gd name="T3" fmla="*/ 45 h 108"/>
                  <a:gd name="T4" fmla="*/ 220 w 253"/>
                  <a:gd name="T5" fmla="*/ 36 h 108"/>
                  <a:gd name="T6" fmla="*/ 221 w 253"/>
                  <a:gd name="T7" fmla="*/ 23 h 108"/>
                  <a:gd name="T8" fmla="*/ 204 w 253"/>
                  <a:gd name="T9" fmla="*/ 21 h 108"/>
                  <a:gd name="T10" fmla="*/ 191 w 253"/>
                  <a:gd name="T11" fmla="*/ 28 h 108"/>
                  <a:gd name="T12" fmla="*/ 170 w 253"/>
                  <a:gd name="T13" fmla="*/ 30 h 108"/>
                  <a:gd name="T14" fmla="*/ 155 w 253"/>
                  <a:gd name="T15" fmla="*/ 24 h 108"/>
                  <a:gd name="T16" fmla="*/ 143 w 253"/>
                  <a:gd name="T17" fmla="*/ 19 h 108"/>
                  <a:gd name="T18" fmla="*/ 128 w 253"/>
                  <a:gd name="T19" fmla="*/ 18 h 108"/>
                  <a:gd name="T20" fmla="*/ 115 w 253"/>
                  <a:gd name="T21" fmla="*/ 19 h 108"/>
                  <a:gd name="T22" fmla="*/ 109 w 253"/>
                  <a:gd name="T23" fmla="*/ 8 h 108"/>
                  <a:gd name="T24" fmla="*/ 95 w 253"/>
                  <a:gd name="T25" fmla="*/ 4 h 108"/>
                  <a:gd name="T26" fmla="*/ 84 w 253"/>
                  <a:gd name="T27" fmla="*/ 0 h 108"/>
                  <a:gd name="T28" fmla="*/ 77 w 253"/>
                  <a:gd name="T29" fmla="*/ 6 h 108"/>
                  <a:gd name="T30" fmla="*/ 77 w 253"/>
                  <a:gd name="T31" fmla="*/ 16 h 108"/>
                  <a:gd name="T32" fmla="*/ 70 w 253"/>
                  <a:gd name="T33" fmla="*/ 24 h 108"/>
                  <a:gd name="T34" fmla="*/ 58 w 253"/>
                  <a:gd name="T35" fmla="*/ 23 h 108"/>
                  <a:gd name="T36" fmla="*/ 48 w 253"/>
                  <a:gd name="T37" fmla="*/ 16 h 108"/>
                  <a:gd name="T38" fmla="*/ 31 w 253"/>
                  <a:gd name="T39" fmla="*/ 15 h 108"/>
                  <a:gd name="T40" fmla="*/ 21 w 253"/>
                  <a:gd name="T41" fmla="*/ 21 h 108"/>
                  <a:gd name="T42" fmla="*/ 7 w 253"/>
                  <a:gd name="T43" fmla="*/ 28 h 108"/>
                  <a:gd name="T44" fmla="*/ 0 w 253"/>
                  <a:gd name="T45" fmla="*/ 31 h 108"/>
                  <a:gd name="T46" fmla="*/ 6 w 253"/>
                  <a:gd name="T47" fmla="*/ 39 h 108"/>
                  <a:gd name="T48" fmla="*/ 20 w 253"/>
                  <a:gd name="T49" fmla="*/ 48 h 108"/>
                  <a:gd name="T50" fmla="*/ 24 w 253"/>
                  <a:gd name="T51" fmla="*/ 63 h 108"/>
                  <a:gd name="T52" fmla="*/ 41 w 253"/>
                  <a:gd name="T53" fmla="*/ 74 h 108"/>
                  <a:gd name="T54" fmla="*/ 52 w 253"/>
                  <a:gd name="T55" fmla="*/ 81 h 108"/>
                  <a:gd name="T56" fmla="*/ 63 w 253"/>
                  <a:gd name="T57" fmla="*/ 96 h 108"/>
                  <a:gd name="T58" fmla="*/ 92 w 253"/>
                  <a:gd name="T59" fmla="*/ 97 h 108"/>
                  <a:gd name="T60" fmla="*/ 115 w 253"/>
                  <a:gd name="T61" fmla="*/ 103 h 108"/>
                  <a:gd name="T62" fmla="*/ 130 w 253"/>
                  <a:gd name="T63" fmla="*/ 108 h 108"/>
                  <a:gd name="T64" fmla="*/ 162 w 253"/>
                  <a:gd name="T65" fmla="*/ 100 h 108"/>
                  <a:gd name="T66" fmla="*/ 186 w 253"/>
                  <a:gd name="T67" fmla="*/ 86 h 108"/>
                  <a:gd name="T68" fmla="*/ 192 w 253"/>
                  <a:gd name="T69" fmla="*/ 75 h 108"/>
                  <a:gd name="T70" fmla="*/ 217 w 253"/>
                  <a:gd name="T71" fmla="*/ 70 h 108"/>
                  <a:gd name="T72" fmla="*/ 234 w 253"/>
                  <a:gd name="T73" fmla="*/ 59 h 108"/>
                  <a:gd name="T74" fmla="*/ 253 w 253"/>
                  <a:gd name="T75" fmla="*/ 5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3" h="108">
                    <a:moveTo>
                      <a:pt x="242" y="45"/>
                    </a:moveTo>
                    <a:cubicBezTo>
                      <a:pt x="240" y="42"/>
                      <a:pt x="236" y="44"/>
                      <a:pt x="235" y="46"/>
                    </a:cubicBezTo>
                    <a:cubicBezTo>
                      <a:pt x="234" y="49"/>
                      <a:pt x="232" y="45"/>
                      <a:pt x="227" y="45"/>
                    </a:cubicBezTo>
                    <a:cubicBezTo>
                      <a:pt x="222" y="45"/>
                      <a:pt x="222" y="48"/>
                      <a:pt x="219" y="45"/>
                    </a:cubicBezTo>
                    <a:cubicBezTo>
                      <a:pt x="215" y="42"/>
                      <a:pt x="220" y="40"/>
                      <a:pt x="220" y="40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5" y="23"/>
                      <a:pt x="222" y="22"/>
                      <a:pt x="221" y="23"/>
                    </a:cubicBezTo>
                    <a:cubicBezTo>
                      <a:pt x="219" y="24"/>
                      <a:pt x="214" y="23"/>
                      <a:pt x="214" y="21"/>
                    </a:cubicBezTo>
                    <a:cubicBezTo>
                      <a:pt x="213" y="20"/>
                      <a:pt x="206" y="20"/>
                      <a:pt x="204" y="21"/>
                    </a:cubicBezTo>
                    <a:cubicBezTo>
                      <a:pt x="202" y="22"/>
                      <a:pt x="198" y="24"/>
                      <a:pt x="197" y="25"/>
                    </a:cubicBezTo>
                    <a:cubicBezTo>
                      <a:pt x="197" y="27"/>
                      <a:pt x="193" y="26"/>
                      <a:pt x="191" y="28"/>
                    </a:cubicBezTo>
                    <a:cubicBezTo>
                      <a:pt x="189" y="29"/>
                      <a:pt x="181" y="29"/>
                      <a:pt x="181" y="30"/>
                    </a:cubicBezTo>
                    <a:cubicBezTo>
                      <a:pt x="180" y="31"/>
                      <a:pt x="171" y="31"/>
                      <a:pt x="170" y="30"/>
                    </a:cubicBezTo>
                    <a:cubicBezTo>
                      <a:pt x="168" y="29"/>
                      <a:pt x="161" y="30"/>
                      <a:pt x="160" y="28"/>
                    </a:cubicBezTo>
                    <a:cubicBezTo>
                      <a:pt x="159" y="26"/>
                      <a:pt x="155" y="26"/>
                      <a:pt x="155" y="24"/>
                    </a:cubicBezTo>
                    <a:cubicBezTo>
                      <a:pt x="155" y="22"/>
                      <a:pt x="149" y="22"/>
                      <a:pt x="149" y="21"/>
                    </a:cubicBezTo>
                    <a:cubicBezTo>
                      <a:pt x="148" y="19"/>
                      <a:pt x="143" y="19"/>
                      <a:pt x="143" y="19"/>
                    </a:cubicBezTo>
                    <a:cubicBezTo>
                      <a:pt x="142" y="20"/>
                      <a:pt x="137" y="18"/>
                      <a:pt x="135" y="17"/>
                    </a:cubicBezTo>
                    <a:cubicBezTo>
                      <a:pt x="134" y="17"/>
                      <a:pt x="129" y="18"/>
                      <a:pt x="128" y="18"/>
                    </a:cubicBezTo>
                    <a:cubicBezTo>
                      <a:pt x="126" y="18"/>
                      <a:pt x="124" y="21"/>
                      <a:pt x="122" y="21"/>
                    </a:cubicBezTo>
                    <a:cubicBezTo>
                      <a:pt x="120" y="21"/>
                      <a:pt x="116" y="18"/>
                      <a:pt x="115" y="19"/>
                    </a:cubicBezTo>
                    <a:cubicBezTo>
                      <a:pt x="114" y="20"/>
                      <a:pt x="111" y="17"/>
                      <a:pt x="110" y="15"/>
                    </a:cubicBezTo>
                    <a:cubicBezTo>
                      <a:pt x="109" y="14"/>
                      <a:pt x="110" y="10"/>
                      <a:pt x="109" y="8"/>
                    </a:cubicBezTo>
                    <a:cubicBezTo>
                      <a:pt x="108" y="7"/>
                      <a:pt x="103" y="7"/>
                      <a:pt x="101" y="6"/>
                    </a:cubicBezTo>
                    <a:cubicBezTo>
                      <a:pt x="99" y="5"/>
                      <a:pt x="97" y="4"/>
                      <a:pt x="95" y="4"/>
                    </a:cubicBezTo>
                    <a:cubicBezTo>
                      <a:pt x="94" y="4"/>
                      <a:pt x="91" y="3"/>
                      <a:pt x="90" y="2"/>
                    </a:cubicBezTo>
                    <a:cubicBezTo>
                      <a:pt x="89" y="2"/>
                      <a:pt x="86" y="1"/>
                      <a:pt x="84" y="0"/>
                    </a:cubicBezTo>
                    <a:cubicBezTo>
                      <a:pt x="83" y="0"/>
                      <a:pt x="82" y="2"/>
                      <a:pt x="81" y="3"/>
                    </a:cubicBezTo>
                    <a:cubicBezTo>
                      <a:pt x="80" y="4"/>
                      <a:pt x="78" y="4"/>
                      <a:pt x="77" y="6"/>
                    </a:cubicBezTo>
                    <a:cubicBezTo>
                      <a:pt x="77" y="7"/>
                      <a:pt x="73" y="8"/>
                      <a:pt x="74" y="10"/>
                    </a:cubicBezTo>
                    <a:cubicBezTo>
                      <a:pt x="74" y="11"/>
                      <a:pt x="75" y="15"/>
                      <a:pt x="77" y="16"/>
                    </a:cubicBezTo>
                    <a:cubicBezTo>
                      <a:pt x="78" y="17"/>
                      <a:pt x="77" y="20"/>
                      <a:pt x="76" y="21"/>
                    </a:cubicBezTo>
                    <a:cubicBezTo>
                      <a:pt x="76" y="22"/>
                      <a:pt x="71" y="23"/>
                      <a:pt x="70" y="24"/>
                    </a:cubicBezTo>
                    <a:cubicBezTo>
                      <a:pt x="69" y="26"/>
                      <a:pt x="66" y="24"/>
                      <a:pt x="64" y="23"/>
                    </a:cubicBezTo>
                    <a:cubicBezTo>
                      <a:pt x="62" y="21"/>
                      <a:pt x="59" y="22"/>
                      <a:pt x="58" y="23"/>
                    </a:cubicBezTo>
                    <a:cubicBezTo>
                      <a:pt x="56" y="24"/>
                      <a:pt x="52" y="21"/>
                      <a:pt x="51" y="21"/>
                    </a:cubicBezTo>
                    <a:cubicBezTo>
                      <a:pt x="50" y="20"/>
                      <a:pt x="50" y="16"/>
                      <a:pt x="48" y="16"/>
                    </a:cubicBezTo>
                    <a:cubicBezTo>
                      <a:pt x="47" y="16"/>
                      <a:pt x="39" y="15"/>
                      <a:pt x="37" y="14"/>
                    </a:cubicBezTo>
                    <a:cubicBezTo>
                      <a:pt x="35" y="14"/>
                      <a:pt x="32" y="14"/>
                      <a:pt x="31" y="15"/>
                    </a:cubicBezTo>
                    <a:cubicBezTo>
                      <a:pt x="31" y="16"/>
                      <a:pt x="27" y="16"/>
                      <a:pt x="26" y="17"/>
                    </a:cubicBezTo>
                    <a:cubicBezTo>
                      <a:pt x="25" y="19"/>
                      <a:pt x="22" y="20"/>
                      <a:pt x="21" y="21"/>
                    </a:cubicBezTo>
                    <a:cubicBezTo>
                      <a:pt x="20" y="22"/>
                      <a:pt x="16" y="22"/>
                      <a:pt x="15" y="25"/>
                    </a:cubicBezTo>
                    <a:cubicBezTo>
                      <a:pt x="14" y="27"/>
                      <a:pt x="9" y="28"/>
                      <a:pt x="7" y="28"/>
                    </a:cubicBezTo>
                    <a:cubicBezTo>
                      <a:pt x="6" y="28"/>
                      <a:pt x="2" y="29"/>
                      <a:pt x="2" y="30"/>
                    </a:cubicBezTo>
                    <a:cubicBezTo>
                      <a:pt x="2" y="31"/>
                      <a:pt x="1" y="31"/>
                      <a:pt x="0" y="31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2" y="37"/>
                      <a:pt x="4" y="37"/>
                      <a:pt x="6" y="39"/>
                    </a:cubicBezTo>
                    <a:cubicBezTo>
                      <a:pt x="9" y="41"/>
                      <a:pt x="11" y="43"/>
                      <a:pt x="14" y="43"/>
                    </a:cubicBezTo>
                    <a:cubicBezTo>
                      <a:pt x="16" y="43"/>
                      <a:pt x="20" y="46"/>
                      <a:pt x="20" y="48"/>
                    </a:cubicBezTo>
                    <a:cubicBezTo>
                      <a:pt x="21" y="51"/>
                      <a:pt x="23" y="53"/>
                      <a:pt x="25" y="55"/>
                    </a:cubicBezTo>
                    <a:cubicBezTo>
                      <a:pt x="26" y="56"/>
                      <a:pt x="24" y="60"/>
                      <a:pt x="24" y="63"/>
                    </a:cubicBezTo>
                    <a:cubicBezTo>
                      <a:pt x="24" y="66"/>
                      <a:pt x="21" y="66"/>
                      <a:pt x="22" y="69"/>
                    </a:cubicBezTo>
                    <a:cubicBezTo>
                      <a:pt x="24" y="72"/>
                      <a:pt x="37" y="74"/>
                      <a:pt x="41" y="74"/>
                    </a:cubicBezTo>
                    <a:cubicBezTo>
                      <a:pt x="44" y="74"/>
                      <a:pt x="45" y="77"/>
                      <a:pt x="47" y="77"/>
                    </a:cubicBezTo>
                    <a:cubicBezTo>
                      <a:pt x="49" y="78"/>
                      <a:pt x="49" y="80"/>
                      <a:pt x="52" y="81"/>
                    </a:cubicBezTo>
                    <a:cubicBezTo>
                      <a:pt x="54" y="81"/>
                      <a:pt x="57" y="83"/>
                      <a:pt x="58" y="88"/>
                    </a:cubicBezTo>
                    <a:cubicBezTo>
                      <a:pt x="59" y="92"/>
                      <a:pt x="62" y="94"/>
                      <a:pt x="63" y="96"/>
                    </a:cubicBezTo>
                    <a:cubicBezTo>
                      <a:pt x="63" y="98"/>
                      <a:pt x="69" y="96"/>
                      <a:pt x="73" y="97"/>
                    </a:cubicBezTo>
                    <a:cubicBezTo>
                      <a:pt x="77" y="97"/>
                      <a:pt x="89" y="97"/>
                      <a:pt x="92" y="97"/>
                    </a:cubicBezTo>
                    <a:cubicBezTo>
                      <a:pt x="95" y="98"/>
                      <a:pt x="103" y="97"/>
                      <a:pt x="107" y="101"/>
                    </a:cubicBezTo>
                    <a:cubicBezTo>
                      <a:pt x="111" y="104"/>
                      <a:pt x="113" y="101"/>
                      <a:pt x="115" y="103"/>
                    </a:cubicBezTo>
                    <a:cubicBezTo>
                      <a:pt x="118" y="104"/>
                      <a:pt x="120" y="105"/>
                      <a:pt x="124" y="105"/>
                    </a:cubicBezTo>
                    <a:cubicBezTo>
                      <a:pt x="127" y="104"/>
                      <a:pt x="127" y="107"/>
                      <a:pt x="130" y="108"/>
                    </a:cubicBezTo>
                    <a:cubicBezTo>
                      <a:pt x="133" y="108"/>
                      <a:pt x="137" y="104"/>
                      <a:pt x="144" y="101"/>
                    </a:cubicBezTo>
                    <a:cubicBezTo>
                      <a:pt x="151" y="97"/>
                      <a:pt x="158" y="100"/>
                      <a:pt x="162" y="100"/>
                    </a:cubicBezTo>
                    <a:cubicBezTo>
                      <a:pt x="166" y="101"/>
                      <a:pt x="172" y="99"/>
                      <a:pt x="177" y="94"/>
                    </a:cubicBezTo>
                    <a:cubicBezTo>
                      <a:pt x="181" y="89"/>
                      <a:pt x="186" y="90"/>
                      <a:pt x="186" y="86"/>
                    </a:cubicBezTo>
                    <a:cubicBezTo>
                      <a:pt x="187" y="82"/>
                      <a:pt x="182" y="80"/>
                      <a:pt x="184" y="77"/>
                    </a:cubicBezTo>
                    <a:cubicBezTo>
                      <a:pt x="186" y="73"/>
                      <a:pt x="190" y="74"/>
                      <a:pt x="192" y="75"/>
                    </a:cubicBezTo>
                    <a:cubicBezTo>
                      <a:pt x="194" y="76"/>
                      <a:pt x="200" y="77"/>
                      <a:pt x="205" y="74"/>
                    </a:cubicBezTo>
                    <a:cubicBezTo>
                      <a:pt x="210" y="70"/>
                      <a:pt x="212" y="71"/>
                      <a:pt x="217" y="70"/>
                    </a:cubicBezTo>
                    <a:cubicBezTo>
                      <a:pt x="222" y="69"/>
                      <a:pt x="221" y="66"/>
                      <a:pt x="224" y="63"/>
                    </a:cubicBezTo>
                    <a:cubicBezTo>
                      <a:pt x="227" y="60"/>
                      <a:pt x="231" y="59"/>
                      <a:pt x="234" y="59"/>
                    </a:cubicBezTo>
                    <a:cubicBezTo>
                      <a:pt x="237" y="59"/>
                      <a:pt x="241" y="56"/>
                      <a:pt x="244" y="57"/>
                    </a:cubicBezTo>
                    <a:cubicBezTo>
                      <a:pt x="248" y="58"/>
                      <a:pt x="252" y="59"/>
                      <a:pt x="253" y="56"/>
                    </a:cubicBezTo>
                    <a:cubicBezTo>
                      <a:pt x="253" y="53"/>
                      <a:pt x="245" y="48"/>
                      <a:pt x="242" y="4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" name="Group 66">
              <a:extLst>
                <a:ext uri="{FF2B5EF4-FFF2-40B4-BE49-F238E27FC236}">
                  <a16:creationId xmlns:a16="http://schemas.microsoft.com/office/drawing/2014/main" xmlns="" id="{95DF7359-BB9C-247F-269C-795B167F1F79}"/>
                </a:ext>
              </a:extLst>
            </p:cNvPr>
            <p:cNvGrpSpPr/>
            <p:nvPr/>
          </p:nvGrpSpPr>
          <p:grpSpPr>
            <a:xfrm>
              <a:off x="1440840" y="611580"/>
              <a:ext cx="64487" cy="81908"/>
              <a:chOff x="8455581" y="3898505"/>
              <a:chExt cx="779341" cy="986902"/>
            </a:xfrm>
            <a:grpFill/>
          </p:grpSpPr>
          <p:pic>
            <p:nvPicPr>
              <p:cNvPr id="462" name="Picture 67">
                <a:extLst>
                  <a:ext uri="{FF2B5EF4-FFF2-40B4-BE49-F238E27FC236}">
                    <a16:creationId xmlns:a16="http://schemas.microsoft.com/office/drawing/2014/main" xmlns="" id="{2BBD69A5-7854-2AAD-5A22-63DBD3ABC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455581" y="4277808"/>
                <a:ext cx="779341" cy="607599"/>
              </a:xfrm>
              <a:prstGeom prst="rect">
                <a:avLst/>
              </a:prstGeom>
              <a:grpFill/>
            </p:spPr>
          </p:pic>
          <p:grpSp>
            <p:nvGrpSpPr>
              <p:cNvPr id="463" name="Group 68">
                <a:extLst>
                  <a:ext uri="{FF2B5EF4-FFF2-40B4-BE49-F238E27FC236}">
                    <a16:creationId xmlns:a16="http://schemas.microsoft.com/office/drawing/2014/main" xmlns="" id="{5250CD9C-C4C8-DDDB-EA28-A4979200A523}"/>
                  </a:ext>
                </a:extLst>
              </p:cNvPr>
              <p:cNvGrpSpPr/>
              <p:nvPr/>
            </p:nvGrpSpPr>
            <p:grpSpPr>
              <a:xfrm>
                <a:off x="8548965" y="3898505"/>
                <a:ext cx="592576" cy="819150"/>
                <a:chOff x="8548965" y="3898505"/>
                <a:chExt cx="592576" cy="819150"/>
              </a:xfrm>
              <a:grpFill/>
            </p:grpSpPr>
            <p:sp>
              <p:nvSpPr>
                <p:cNvPr id="464" name="Freeform 61">
                  <a:extLst>
                    <a:ext uri="{FF2B5EF4-FFF2-40B4-BE49-F238E27FC236}">
                      <a16:creationId xmlns:a16="http://schemas.microsoft.com/office/drawing/2014/main" xmlns="" id="{12176FE1-D968-9850-BE6C-8E08EB3C8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8965" y="3898505"/>
                  <a:ext cx="592576" cy="819150"/>
                </a:xfrm>
                <a:custGeom>
                  <a:avLst/>
                  <a:gdLst>
                    <a:gd name="T0" fmla="*/ 56 w 112"/>
                    <a:gd name="T1" fmla="*/ 156 h 156"/>
                    <a:gd name="T2" fmla="*/ 0 w 112"/>
                    <a:gd name="T3" fmla="*/ 56 h 156"/>
                    <a:gd name="T4" fmla="*/ 56 w 112"/>
                    <a:gd name="T5" fmla="*/ 0 h 156"/>
                    <a:gd name="T6" fmla="*/ 112 w 112"/>
                    <a:gd name="T7" fmla="*/ 56 h 156"/>
                    <a:gd name="T8" fmla="*/ 56 w 112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56">
                      <a:moveTo>
                        <a:pt x="56" y="156"/>
                      </a:moveTo>
                      <a:cubicBezTo>
                        <a:pt x="56" y="156"/>
                        <a:pt x="0" y="104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7" y="0"/>
                        <a:pt x="112" y="25"/>
                        <a:pt x="112" y="56"/>
                      </a:cubicBezTo>
                      <a:cubicBezTo>
                        <a:pt x="112" y="104"/>
                        <a:pt x="56" y="156"/>
                        <a:pt x="56" y="156"/>
                      </a:cubicBezTo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5" name="Oval 62">
                  <a:extLst>
                    <a:ext uri="{FF2B5EF4-FFF2-40B4-BE49-F238E27FC236}">
                      <a16:creationId xmlns:a16="http://schemas.microsoft.com/office/drawing/2014/main" xmlns="" id="{01F5A342-D947-68E8-0F36-066627F77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8894" y="4066257"/>
                  <a:ext cx="252716" cy="2505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11" name="Group 66">
              <a:extLst>
                <a:ext uri="{FF2B5EF4-FFF2-40B4-BE49-F238E27FC236}">
                  <a16:creationId xmlns:a16="http://schemas.microsoft.com/office/drawing/2014/main" xmlns="" id="{B8022F33-DFB2-25C7-679F-8403E05FB095}"/>
                </a:ext>
              </a:extLst>
            </p:cNvPr>
            <p:cNvGrpSpPr/>
            <p:nvPr/>
          </p:nvGrpSpPr>
          <p:grpSpPr>
            <a:xfrm>
              <a:off x="1539445" y="692513"/>
              <a:ext cx="64487" cy="81908"/>
              <a:chOff x="8455581" y="3898505"/>
              <a:chExt cx="779341" cy="986902"/>
            </a:xfrm>
            <a:grpFill/>
          </p:grpSpPr>
          <p:pic>
            <p:nvPicPr>
              <p:cNvPr id="31" name="Picture 67">
                <a:extLst>
                  <a:ext uri="{FF2B5EF4-FFF2-40B4-BE49-F238E27FC236}">
                    <a16:creationId xmlns:a16="http://schemas.microsoft.com/office/drawing/2014/main" xmlns="" id="{633294F6-699F-2479-2EDB-2B8FEAE66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455581" y="4277808"/>
                <a:ext cx="779341" cy="607599"/>
              </a:xfrm>
              <a:prstGeom prst="rect">
                <a:avLst/>
              </a:prstGeom>
              <a:grpFill/>
            </p:spPr>
          </p:pic>
          <p:grpSp>
            <p:nvGrpSpPr>
              <p:cNvPr id="458" name="Group 68">
                <a:extLst>
                  <a:ext uri="{FF2B5EF4-FFF2-40B4-BE49-F238E27FC236}">
                    <a16:creationId xmlns:a16="http://schemas.microsoft.com/office/drawing/2014/main" xmlns="" id="{82278894-58EC-1B51-5196-653CDEA3D1EB}"/>
                  </a:ext>
                </a:extLst>
              </p:cNvPr>
              <p:cNvGrpSpPr/>
              <p:nvPr/>
            </p:nvGrpSpPr>
            <p:grpSpPr>
              <a:xfrm>
                <a:off x="8504919" y="3898505"/>
                <a:ext cx="592576" cy="819150"/>
                <a:chOff x="8504919" y="3898505"/>
                <a:chExt cx="592576" cy="819150"/>
              </a:xfrm>
              <a:grpFill/>
            </p:grpSpPr>
            <p:sp>
              <p:nvSpPr>
                <p:cNvPr id="459" name="Freeform 61">
                  <a:extLst>
                    <a:ext uri="{FF2B5EF4-FFF2-40B4-BE49-F238E27FC236}">
                      <a16:creationId xmlns:a16="http://schemas.microsoft.com/office/drawing/2014/main" xmlns="" id="{5E6C582E-9CCE-D27D-795D-67AD13324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4919" y="3898505"/>
                  <a:ext cx="592576" cy="819150"/>
                </a:xfrm>
                <a:custGeom>
                  <a:avLst/>
                  <a:gdLst>
                    <a:gd name="T0" fmla="*/ 56 w 112"/>
                    <a:gd name="T1" fmla="*/ 156 h 156"/>
                    <a:gd name="T2" fmla="*/ 0 w 112"/>
                    <a:gd name="T3" fmla="*/ 56 h 156"/>
                    <a:gd name="T4" fmla="*/ 56 w 112"/>
                    <a:gd name="T5" fmla="*/ 0 h 156"/>
                    <a:gd name="T6" fmla="*/ 112 w 112"/>
                    <a:gd name="T7" fmla="*/ 56 h 156"/>
                    <a:gd name="T8" fmla="*/ 56 w 112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56">
                      <a:moveTo>
                        <a:pt x="56" y="156"/>
                      </a:moveTo>
                      <a:cubicBezTo>
                        <a:pt x="56" y="156"/>
                        <a:pt x="0" y="104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7" y="0"/>
                        <a:pt x="112" y="25"/>
                        <a:pt x="112" y="56"/>
                      </a:cubicBezTo>
                      <a:cubicBezTo>
                        <a:pt x="112" y="104"/>
                        <a:pt x="56" y="156"/>
                        <a:pt x="56" y="156"/>
                      </a:cubicBezTo>
                    </a:path>
                  </a:pathLst>
                </a:custGeom>
                <a:solidFill>
                  <a:schemeClr val="accent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1" name="Oval 62">
                  <a:extLst>
                    <a:ext uri="{FF2B5EF4-FFF2-40B4-BE49-F238E27FC236}">
                      <a16:creationId xmlns:a16="http://schemas.microsoft.com/office/drawing/2014/main" xmlns="" id="{8D82FA44-F644-1FD6-8C8A-B7C364699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4848" y="4066257"/>
                  <a:ext cx="252717" cy="2505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xmlns="" id="{EE51C544-E539-BABA-AF93-4C8F45E04FBC}"/>
                </a:ext>
              </a:extLst>
            </p:cNvPr>
            <p:cNvGrpSpPr/>
            <p:nvPr/>
          </p:nvGrpSpPr>
          <p:grpSpPr>
            <a:xfrm>
              <a:off x="1401744" y="739375"/>
              <a:ext cx="172744" cy="84147"/>
              <a:chOff x="7147273" y="3871525"/>
              <a:chExt cx="2087649" cy="1013882"/>
            </a:xfrm>
            <a:grpFill/>
          </p:grpSpPr>
          <p:pic>
            <p:nvPicPr>
              <p:cNvPr id="27" name="Picture 67">
                <a:extLst>
                  <a:ext uri="{FF2B5EF4-FFF2-40B4-BE49-F238E27FC236}">
                    <a16:creationId xmlns:a16="http://schemas.microsoft.com/office/drawing/2014/main" xmlns="" id="{04E8D403-8D71-F2E9-4B44-73BBB4589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455581" y="4277808"/>
                <a:ext cx="779341" cy="607599"/>
              </a:xfrm>
              <a:prstGeom prst="rect">
                <a:avLst/>
              </a:prstGeom>
              <a:grpFill/>
            </p:spPr>
          </p:pic>
          <p:grpSp>
            <p:nvGrpSpPr>
              <p:cNvPr id="28" name="Group 68">
                <a:extLst>
                  <a:ext uri="{FF2B5EF4-FFF2-40B4-BE49-F238E27FC236}">
                    <a16:creationId xmlns:a16="http://schemas.microsoft.com/office/drawing/2014/main" xmlns="" id="{DFE678E3-E826-2031-9EF3-BDF6CFA8CE1F}"/>
                  </a:ext>
                </a:extLst>
              </p:cNvPr>
              <p:cNvGrpSpPr/>
              <p:nvPr/>
            </p:nvGrpSpPr>
            <p:grpSpPr>
              <a:xfrm>
                <a:off x="7147273" y="3871525"/>
                <a:ext cx="592578" cy="819152"/>
                <a:chOff x="7147273" y="3871525"/>
                <a:chExt cx="592578" cy="819152"/>
              </a:xfrm>
              <a:grpFill/>
            </p:grpSpPr>
            <p:sp>
              <p:nvSpPr>
                <p:cNvPr id="29" name="Freeform 61">
                  <a:extLst>
                    <a:ext uri="{FF2B5EF4-FFF2-40B4-BE49-F238E27FC236}">
                      <a16:creationId xmlns:a16="http://schemas.microsoft.com/office/drawing/2014/main" xmlns="" id="{01417F53-8DF4-B99A-3B47-BBDF55EDE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273" y="3871525"/>
                  <a:ext cx="592578" cy="819152"/>
                </a:xfrm>
                <a:custGeom>
                  <a:avLst/>
                  <a:gdLst>
                    <a:gd name="T0" fmla="*/ 56 w 112"/>
                    <a:gd name="T1" fmla="*/ 156 h 156"/>
                    <a:gd name="T2" fmla="*/ 0 w 112"/>
                    <a:gd name="T3" fmla="*/ 56 h 156"/>
                    <a:gd name="T4" fmla="*/ 56 w 112"/>
                    <a:gd name="T5" fmla="*/ 0 h 156"/>
                    <a:gd name="T6" fmla="*/ 112 w 112"/>
                    <a:gd name="T7" fmla="*/ 56 h 156"/>
                    <a:gd name="T8" fmla="*/ 56 w 112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56">
                      <a:moveTo>
                        <a:pt x="56" y="156"/>
                      </a:moveTo>
                      <a:cubicBezTo>
                        <a:pt x="56" y="156"/>
                        <a:pt x="0" y="104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7" y="0"/>
                        <a:pt x="112" y="25"/>
                        <a:pt x="112" y="56"/>
                      </a:cubicBezTo>
                      <a:cubicBezTo>
                        <a:pt x="112" y="104"/>
                        <a:pt x="56" y="156"/>
                        <a:pt x="56" y="156"/>
                      </a:cubicBezTo>
                    </a:path>
                  </a:pathLst>
                </a:custGeom>
                <a:solidFill>
                  <a:srgbClr val="E06B0A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30" name="Oval 62">
                  <a:extLst>
                    <a:ext uri="{FF2B5EF4-FFF2-40B4-BE49-F238E27FC236}">
                      <a16:creationId xmlns:a16="http://schemas.microsoft.com/office/drawing/2014/main" xmlns="" id="{EC9848AB-C909-E1D0-771F-9F7D2CA15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140" y="4039267"/>
                  <a:ext cx="252722" cy="2505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xmlns="" id="{7CF6FFCA-2A97-CA46-4ECD-6103D5B77781}"/>
                </a:ext>
              </a:extLst>
            </p:cNvPr>
            <p:cNvGrpSpPr/>
            <p:nvPr/>
          </p:nvGrpSpPr>
          <p:grpSpPr>
            <a:xfrm>
              <a:off x="1304424" y="656808"/>
              <a:ext cx="424460" cy="187241"/>
              <a:chOff x="4105221" y="2629363"/>
              <a:chExt cx="5129701" cy="2256044"/>
            </a:xfrm>
            <a:grpFill/>
          </p:grpSpPr>
          <p:pic>
            <p:nvPicPr>
              <p:cNvPr id="23" name="Picture 67">
                <a:extLst>
                  <a:ext uri="{FF2B5EF4-FFF2-40B4-BE49-F238E27FC236}">
                    <a16:creationId xmlns:a16="http://schemas.microsoft.com/office/drawing/2014/main" xmlns="" id="{126276C7-EA48-E147-BAFA-04C8B0FAF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455581" y="4277808"/>
                <a:ext cx="779341" cy="607599"/>
              </a:xfrm>
              <a:prstGeom prst="rect">
                <a:avLst/>
              </a:prstGeom>
              <a:grpFill/>
            </p:spPr>
          </p:pic>
          <p:grpSp>
            <p:nvGrpSpPr>
              <p:cNvPr id="24" name="Group 68">
                <a:extLst>
                  <a:ext uri="{FF2B5EF4-FFF2-40B4-BE49-F238E27FC236}">
                    <a16:creationId xmlns:a16="http://schemas.microsoft.com/office/drawing/2014/main" xmlns="" id="{514FE8F4-E543-8205-3353-357829183310}"/>
                  </a:ext>
                </a:extLst>
              </p:cNvPr>
              <p:cNvGrpSpPr/>
              <p:nvPr/>
            </p:nvGrpSpPr>
            <p:grpSpPr>
              <a:xfrm>
                <a:off x="4105221" y="2629363"/>
                <a:ext cx="592577" cy="819146"/>
                <a:chOff x="4105221" y="2629363"/>
                <a:chExt cx="592577" cy="819146"/>
              </a:xfrm>
              <a:grpFill/>
            </p:grpSpPr>
            <p:sp>
              <p:nvSpPr>
                <p:cNvPr id="25" name="Freeform 61">
                  <a:extLst>
                    <a:ext uri="{FF2B5EF4-FFF2-40B4-BE49-F238E27FC236}">
                      <a16:creationId xmlns:a16="http://schemas.microsoft.com/office/drawing/2014/main" xmlns="" id="{29C1843A-2FEA-C018-CE7C-5ADE54991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221" y="2629363"/>
                  <a:ext cx="592577" cy="819146"/>
                </a:xfrm>
                <a:custGeom>
                  <a:avLst/>
                  <a:gdLst>
                    <a:gd name="T0" fmla="*/ 56 w 112"/>
                    <a:gd name="T1" fmla="*/ 156 h 156"/>
                    <a:gd name="T2" fmla="*/ 0 w 112"/>
                    <a:gd name="T3" fmla="*/ 56 h 156"/>
                    <a:gd name="T4" fmla="*/ 56 w 112"/>
                    <a:gd name="T5" fmla="*/ 0 h 156"/>
                    <a:gd name="T6" fmla="*/ 112 w 112"/>
                    <a:gd name="T7" fmla="*/ 56 h 156"/>
                    <a:gd name="T8" fmla="*/ 56 w 112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56">
                      <a:moveTo>
                        <a:pt x="56" y="156"/>
                      </a:moveTo>
                      <a:cubicBezTo>
                        <a:pt x="56" y="156"/>
                        <a:pt x="0" y="104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7" y="0"/>
                        <a:pt x="112" y="25"/>
                        <a:pt x="112" y="56"/>
                      </a:cubicBezTo>
                      <a:cubicBezTo>
                        <a:pt x="112" y="104"/>
                        <a:pt x="56" y="156"/>
                        <a:pt x="56" y="156"/>
                      </a:cubicBezTo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" name="Oval 62">
                  <a:extLst>
                    <a:ext uri="{FF2B5EF4-FFF2-40B4-BE49-F238E27FC236}">
                      <a16:creationId xmlns:a16="http://schemas.microsoft.com/office/drawing/2014/main" xmlns="" id="{560634B4-05A3-E065-FCEB-4FE51063E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5164" y="2797123"/>
                  <a:ext cx="252722" cy="2505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1" tIns="34286" rIns="68571" bIns="3428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497" name="TextBox 496">
            <a:extLst>
              <a:ext uri="{FF2B5EF4-FFF2-40B4-BE49-F238E27FC236}">
                <a16:creationId xmlns:a16="http://schemas.microsoft.com/office/drawing/2014/main" xmlns="" id="{008230FB-87CC-3B9A-C7B1-F476BADE014E}"/>
              </a:ext>
            </a:extLst>
          </p:cNvPr>
          <p:cNvSpPr txBox="1"/>
          <p:nvPr/>
        </p:nvSpPr>
        <p:spPr>
          <a:xfrm>
            <a:off x="1537969" y="1655693"/>
            <a:ext cx="603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y-KG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ЕАЭС</a:t>
            </a:r>
            <a:endParaRPr lang="en-US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98" name="Freeform 61">
            <a:extLst>
              <a:ext uri="{FF2B5EF4-FFF2-40B4-BE49-F238E27FC236}">
                <a16:creationId xmlns:a16="http://schemas.microsoft.com/office/drawing/2014/main" xmlns="" id="{B6C4694C-ED7C-FEA9-020A-AE0AFED784B7}"/>
              </a:ext>
            </a:extLst>
          </p:cNvPr>
          <p:cNvSpPr>
            <a:spLocks/>
          </p:cNvSpPr>
          <p:nvPr/>
        </p:nvSpPr>
        <p:spPr bwMode="auto">
          <a:xfrm>
            <a:off x="4254255" y="2584926"/>
            <a:ext cx="117184" cy="166153"/>
          </a:xfrm>
          <a:custGeom>
            <a:avLst/>
            <a:gdLst>
              <a:gd name="T0" fmla="*/ 56 w 112"/>
              <a:gd name="T1" fmla="*/ 156 h 156"/>
              <a:gd name="T2" fmla="*/ 0 w 112"/>
              <a:gd name="T3" fmla="*/ 56 h 156"/>
              <a:gd name="T4" fmla="*/ 56 w 112"/>
              <a:gd name="T5" fmla="*/ 0 h 156"/>
              <a:gd name="T6" fmla="*/ 112 w 112"/>
              <a:gd name="T7" fmla="*/ 56 h 156"/>
              <a:gd name="T8" fmla="*/ 56 w 112"/>
              <a:gd name="T9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56">
                <a:moveTo>
                  <a:pt x="56" y="156"/>
                </a:moveTo>
                <a:cubicBezTo>
                  <a:pt x="56" y="156"/>
                  <a:pt x="0" y="104"/>
                  <a:pt x="0" y="56"/>
                </a:cubicBezTo>
                <a:cubicBezTo>
                  <a:pt x="0" y="25"/>
                  <a:pt x="25" y="0"/>
                  <a:pt x="56" y="0"/>
                </a:cubicBezTo>
                <a:cubicBezTo>
                  <a:pt x="87" y="0"/>
                  <a:pt x="112" y="25"/>
                  <a:pt x="112" y="56"/>
                </a:cubicBezTo>
                <a:cubicBezTo>
                  <a:pt x="112" y="104"/>
                  <a:pt x="56" y="156"/>
                  <a:pt x="56" y="156"/>
                </a:cubicBezTo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9" name="Oval 62">
            <a:extLst>
              <a:ext uri="{FF2B5EF4-FFF2-40B4-BE49-F238E27FC236}">
                <a16:creationId xmlns:a16="http://schemas.microsoft.com/office/drawing/2014/main" xmlns="" id="{A43E624B-0314-920B-339D-3E6D0120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59" y="2618952"/>
            <a:ext cx="49976" cy="508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501" name="Рисунок 500">
            <a:extLst>
              <a:ext uri="{FF2B5EF4-FFF2-40B4-BE49-F238E27FC236}">
                <a16:creationId xmlns:a16="http://schemas.microsoft.com/office/drawing/2014/main" xmlns="" id="{D5CF60A5-E908-7C8F-FB17-F0303FCD6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43" y="536113"/>
            <a:ext cx="379453" cy="379453"/>
          </a:xfrm>
          <a:prstGeom prst="rect">
            <a:avLst/>
          </a:prstGeom>
        </p:spPr>
      </p:pic>
      <p:pic>
        <p:nvPicPr>
          <p:cNvPr id="507" name="Рисунок 506">
            <a:extLst>
              <a:ext uri="{FF2B5EF4-FFF2-40B4-BE49-F238E27FC236}">
                <a16:creationId xmlns:a16="http://schemas.microsoft.com/office/drawing/2014/main" xmlns="" id="{9BD477AA-BB38-15BE-56DC-2F1BD4EAB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84" y="1819241"/>
            <a:ext cx="474806" cy="474806"/>
          </a:xfrm>
          <a:prstGeom prst="rect">
            <a:avLst/>
          </a:prstGeom>
        </p:spPr>
      </p:pic>
      <p:pic>
        <p:nvPicPr>
          <p:cNvPr id="332" name="Рисунок 331">
            <a:extLst>
              <a:ext uri="{FF2B5EF4-FFF2-40B4-BE49-F238E27FC236}">
                <a16:creationId xmlns:a16="http://schemas.microsoft.com/office/drawing/2014/main" xmlns="" id="{4A47B684-32BD-25D6-86B8-A2706845E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0" y="3949374"/>
            <a:ext cx="460019" cy="460019"/>
          </a:xfrm>
          <a:prstGeom prst="rect">
            <a:avLst/>
          </a:prstGeom>
        </p:spPr>
      </p:pic>
      <p:pic>
        <p:nvPicPr>
          <p:cNvPr id="334" name="Рисунок 333">
            <a:extLst>
              <a:ext uri="{FF2B5EF4-FFF2-40B4-BE49-F238E27FC236}">
                <a16:creationId xmlns:a16="http://schemas.microsoft.com/office/drawing/2014/main" xmlns="" id="{7E4BBB08-870C-8CC5-0A7A-C9EBB058F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8" y="2942043"/>
            <a:ext cx="548990" cy="5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4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1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1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1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1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14E-7 L -0.05434 -2.46914E-7 " pathEditMode="relative" rAng="0" ptsTypes="AA">
                                      <p:cBhvr>
                                        <p:cTn id="41" dur="4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6 L 0.05573 1.23457E-6 " pathEditMode="relative" rAng="0" ptsTypes="AA">
                                      <p:cBhvr>
                                        <p:cTn id="43" dur="4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6" grpId="0"/>
      <p:bldP spid="19" grpId="0"/>
      <p:bldP spid="460" grpId="0" animBg="1"/>
      <p:bldP spid="473" grpId="0" animBg="1"/>
      <p:bldP spid="6" grpId="0"/>
      <p:bldP spid="7" grpId="0" animBg="1"/>
      <p:bldP spid="4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7BA02A78-0E75-40B3-90B7-34532AF4BF45}"/>
              </a:ext>
            </a:extLst>
          </p:cNvPr>
          <p:cNvSpPr/>
          <p:nvPr/>
        </p:nvSpPr>
        <p:spPr>
          <a:xfrm>
            <a:off x="-1908720" y="3513360"/>
            <a:ext cx="1604961" cy="1729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F30006-9807-4BAE-A2A2-D0C410A964AA}"/>
              </a:ext>
            </a:extLst>
          </p:cNvPr>
          <p:cNvSpPr/>
          <p:nvPr/>
        </p:nvSpPr>
        <p:spPr>
          <a:xfrm>
            <a:off x="1275515" y="-256807"/>
            <a:ext cx="151942" cy="5657113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F02C158-B804-4FDB-B426-EA9428E80E14}"/>
              </a:ext>
            </a:extLst>
          </p:cNvPr>
          <p:cNvSpPr/>
          <p:nvPr/>
        </p:nvSpPr>
        <p:spPr>
          <a:xfrm>
            <a:off x="1275515" y="543211"/>
            <a:ext cx="151942" cy="40570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2B7832E2-B7DB-43E1-9235-B98579D5CAAD}"/>
              </a:ext>
            </a:extLst>
          </p:cNvPr>
          <p:cNvSpPr/>
          <p:nvPr/>
        </p:nvSpPr>
        <p:spPr>
          <a:xfrm>
            <a:off x="1275515" y="639807"/>
            <a:ext cx="151942" cy="7551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520700" dist="76200" dir="8100000" algn="tr" rotWithShape="0">
              <a:schemeClr val="accent1"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26BF7FCC-63D0-495E-AD73-00E4DA132FE6}"/>
              </a:ext>
            </a:extLst>
          </p:cNvPr>
          <p:cNvSpPr/>
          <p:nvPr/>
        </p:nvSpPr>
        <p:spPr>
          <a:xfrm>
            <a:off x="1275515" y="1433590"/>
            <a:ext cx="151942" cy="163694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 w="28575">
            <a:noFill/>
          </a:ln>
          <a:effectLst>
            <a:outerShdw blurRad="520700" dist="76200" dir="8100000" algn="tr" rotWithShape="0">
              <a:schemeClr val="accent1"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xmlns="" id="{33EF6A12-2A23-46A0-9886-EFE52D025F4E}"/>
              </a:ext>
            </a:extLst>
          </p:cNvPr>
          <p:cNvSpPr/>
          <p:nvPr/>
        </p:nvSpPr>
        <p:spPr>
          <a:xfrm>
            <a:off x="1275515" y="3109199"/>
            <a:ext cx="151942" cy="1382641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520700" dist="76200" dir="8100000" algn="tr" rotWithShape="0">
              <a:schemeClr val="accent1"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82F9C3-878B-4070-A318-789B2368C5E2}"/>
              </a:ext>
            </a:extLst>
          </p:cNvPr>
          <p:cNvSpPr txBox="1"/>
          <p:nvPr/>
        </p:nvSpPr>
        <p:spPr>
          <a:xfrm>
            <a:off x="454275" y="0"/>
            <a:ext cx="639919" cy="4940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200</a:t>
            </a:r>
            <a:r>
              <a:rPr lang="ky-KG" sz="750" dirty="0">
                <a:latin typeface="+mj-lt"/>
              </a:rPr>
              <a:t>3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200</a:t>
            </a:r>
            <a:r>
              <a:rPr lang="ky-KG" sz="750" dirty="0">
                <a:latin typeface="+mj-lt"/>
              </a:rPr>
              <a:t>4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200</a:t>
            </a:r>
            <a:r>
              <a:rPr lang="ky-KG" sz="750" dirty="0">
                <a:latin typeface="+mj-lt"/>
              </a:rPr>
              <a:t>5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900" dirty="0">
                <a:latin typeface="+mj-lt"/>
              </a:rPr>
              <a:t>200</a:t>
            </a:r>
            <a:r>
              <a:rPr lang="ky-KG" sz="900" dirty="0">
                <a:latin typeface="+mj-lt"/>
              </a:rPr>
              <a:t>6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07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08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09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10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11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12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3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4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5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6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7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8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201</a:t>
            </a:r>
            <a:r>
              <a:rPr lang="ky-KG" sz="750" dirty="0">
                <a:latin typeface="+mj-lt"/>
              </a:rPr>
              <a:t>9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20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750" dirty="0">
                <a:latin typeface="+mj-lt"/>
              </a:rPr>
              <a:t>20</a:t>
            </a:r>
            <a:r>
              <a:rPr lang="ky-KG" sz="750" dirty="0">
                <a:latin typeface="+mj-lt"/>
              </a:rPr>
              <a:t>21</a:t>
            </a:r>
            <a:endParaRPr lang="en-US" sz="750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1600" b="1" dirty="0">
                <a:latin typeface="+mj-lt"/>
              </a:rPr>
              <a:t>20</a:t>
            </a:r>
            <a:r>
              <a:rPr lang="ky-KG" sz="1600" b="1" dirty="0">
                <a:latin typeface="+mj-lt"/>
              </a:rPr>
              <a:t>22</a:t>
            </a:r>
            <a:endParaRPr lang="en-US" sz="1600" b="1" dirty="0">
              <a:latin typeface="+mj-lt"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21A32CFF-FFAD-470A-AF6C-E1931FB4268E}"/>
              </a:ext>
            </a:extLst>
          </p:cNvPr>
          <p:cNvSpPr>
            <a:spLocks/>
          </p:cNvSpPr>
          <p:nvPr/>
        </p:nvSpPr>
        <p:spPr bwMode="auto">
          <a:xfrm rot="10800000">
            <a:off x="100761" y="3683653"/>
            <a:ext cx="150759" cy="150759"/>
          </a:xfrm>
          <a:custGeom>
            <a:avLst/>
            <a:gdLst>
              <a:gd name="T0" fmla="*/ 0 w 1058"/>
              <a:gd name="T1" fmla="*/ 1058 h 1058"/>
              <a:gd name="T2" fmla="*/ 0 w 1058"/>
              <a:gd name="T3" fmla="*/ 0 h 1058"/>
              <a:gd name="T4" fmla="*/ 1058 w 1058"/>
              <a:gd name="T5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1058">
                <a:moveTo>
                  <a:pt x="0" y="1058"/>
                </a:moveTo>
                <a:lnTo>
                  <a:pt x="0" y="0"/>
                </a:lnTo>
                <a:lnTo>
                  <a:pt x="1058" y="0"/>
                </a:lnTo>
              </a:path>
            </a:pathLst>
          </a:custGeom>
          <a:noFill/>
          <a:ln w="77788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525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xmlns="" id="{84E1D7F0-B731-4B7A-8530-547637CDECE4}"/>
              </a:ext>
            </a:extLst>
          </p:cNvPr>
          <p:cNvSpPr>
            <a:spLocks/>
          </p:cNvSpPr>
          <p:nvPr/>
        </p:nvSpPr>
        <p:spPr bwMode="auto">
          <a:xfrm rot="5400000">
            <a:off x="100761" y="1187429"/>
            <a:ext cx="150759" cy="150759"/>
          </a:xfrm>
          <a:custGeom>
            <a:avLst/>
            <a:gdLst>
              <a:gd name="T0" fmla="*/ 0 w 1058"/>
              <a:gd name="T1" fmla="*/ 1058 h 1058"/>
              <a:gd name="T2" fmla="*/ 0 w 1058"/>
              <a:gd name="T3" fmla="*/ 0 h 1058"/>
              <a:gd name="T4" fmla="*/ 1058 w 1058"/>
              <a:gd name="T5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1058">
                <a:moveTo>
                  <a:pt x="0" y="1058"/>
                </a:moveTo>
                <a:lnTo>
                  <a:pt x="0" y="0"/>
                </a:lnTo>
                <a:lnTo>
                  <a:pt x="1058" y="0"/>
                </a:lnTo>
              </a:path>
            </a:pathLst>
          </a:custGeom>
          <a:noFill/>
          <a:ln w="77788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525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63D59874-D2B4-19DA-B3A1-F9EE4DD94E9E}"/>
              </a:ext>
            </a:extLst>
          </p:cNvPr>
          <p:cNvGrpSpPr/>
          <p:nvPr/>
        </p:nvGrpSpPr>
        <p:grpSpPr>
          <a:xfrm>
            <a:off x="1486822" y="4398965"/>
            <a:ext cx="1386762" cy="680569"/>
            <a:chOff x="14405111" y="5058244"/>
            <a:chExt cx="3105150" cy="2161706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xmlns="" id="{5CA2E72B-53F5-2207-BBFE-FFA94838C229}"/>
                </a:ext>
              </a:extLst>
            </p:cNvPr>
            <p:cNvSpPr/>
            <p:nvPr/>
          </p:nvSpPr>
          <p:spPr>
            <a:xfrm>
              <a:off x="14405111" y="5238750"/>
              <a:ext cx="3105150" cy="1981200"/>
            </a:xfrm>
            <a:prstGeom prst="roundRect">
              <a:avLst>
                <a:gd name="adj" fmla="val 22815"/>
              </a:avLst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C78AC97-818C-DFFD-E641-A16082246318}"/>
                </a:ext>
              </a:extLst>
            </p:cNvPr>
            <p:cNvSpPr txBox="1"/>
            <p:nvPr/>
          </p:nvSpPr>
          <p:spPr>
            <a:xfrm>
              <a:off x="14904960" y="5058244"/>
              <a:ext cx="2105447" cy="203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kk-KZ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ky-KG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928</a:t>
              </a:r>
              <a:r>
                <a:rPr lang="kk-KZ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y-KG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2 млн 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ky-KG" b="1" spc="85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48F04-0886-D4E3-D885-03B545A14F61}"/>
              </a:ext>
            </a:extLst>
          </p:cNvPr>
          <p:cNvSpPr txBox="1"/>
          <p:nvPr/>
        </p:nvSpPr>
        <p:spPr>
          <a:xfrm>
            <a:off x="1427457" y="121337"/>
            <a:ext cx="19125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Денежные переводы от трудовой миграции в Кыргызскую Республику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54">
            <a:extLst>
              <a:ext uri="{FF2B5EF4-FFF2-40B4-BE49-F238E27FC236}">
                <a16:creationId xmlns:a16="http://schemas.microsoft.com/office/drawing/2014/main" xmlns="" id="{91D2C159-A5B4-F199-D1B9-F241E14F130C}"/>
              </a:ext>
            </a:extLst>
          </p:cNvPr>
          <p:cNvSpPr/>
          <p:nvPr/>
        </p:nvSpPr>
        <p:spPr>
          <a:xfrm>
            <a:off x="6033860" y="-249709"/>
            <a:ext cx="3246858" cy="5525332"/>
          </a:xfrm>
          <a:prstGeom prst="round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58464631-2DD5-5BC1-A81A-712146877FF0}"/>
              </a:ext>
            </a:extLst>
          </p:cNvPr>
          <p:cNvSpPr>
            <a:spLocks/>
          </p:cNvSpPr>
          <p:nvPr/>
        </p:nvSpPr>
        <p:spPr bwMode="auto">
          <a:xfrm rot="5400000">
            <a:off x="5068443" y="1535857"/>
            <a:ext cx="903772" cy="1015475"/>
          </a:xfrm>
          <a:custGeom>
            <a:avLst/>
            <a:gdLst>
              <a:gd name="T0" fmla="*/ 0 w 2224"/>
              <a:gd name="T1" fmla="*/ 1003 h 2555"/>
              <a:gd name="T2" fmla="*/ 1112 w 2224"/>
              <a:gd name="T3" fmla="*/ 0 h 2555"/>
              <a:gd name="T4" fmla="*/ 2224 w 2224"/>
              <a:gd name="T5" fmla="*/ 1004 h 2555"/>
              <a:gd name="T6" fmla="*/ 1741 w 2224"/>
              <a:gd name="T7" fmla="*/ 1487 h 2555"/>
              <a:gd name="T8" fmla="*/ 1585 w 2224"/>
              <a:gd name="T9" fmla="*/ 1321 h 2555"/>
              <a:gd name="T10" fmla="*/ 1585 w 2224"/>
              <a:gd name="T11" fmla="*/ 2555 h 2555"/>
              <a:gd name="T12" fmla="*/ 639 w 2224"/>
              <a:gd name="T13" fmla="*/ 2555 h 2555"/>
              <a:gd name="T14" fmla="*/ 639 w 2224"/>
              <a:gd name="T15" fmla="*/ 1335 h 2555"/>
              <a:gd name="T16" fmla="*/ 492 w 2224"/>
              <a:gd name="T17" fmla="*/ 1498 h 2555"/>
              <a:gd name="T18" fmla="*/ 0 w 2224"/>
              <a:gd name="T19" fmla="*/ 1003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4" h="2555">
                <a:moveTo>
                  <a:pt x="0" y="1003"/>
                </a:moveTo>
                <a:cubicBezTo>
                  <a:pt x="1112" y="0"/>
                  <a:pt x="1112" y="0"/>
                  <a:pt x="1112" y="0"/>
                </a:cubicBezTo>
                <a:cubicBezTo>
                  <a:pt x="2224" y="1004"/>
                  <a:pt x="2224" y="1004"/>
                  <a:pt x="2224" y="1004"/>
                </a:cubicBezTo>
                <a:cubicBezTo>
                  <a:pt x="1741" y="1487"/>
                  <a:pt x="1741" y="1487"/>
                  <a:pt x="1741" y="1487"/>
                </a:cubicBezTo>
                <a:cubicBezTo>
                  <a:pt x="1585" y="1321"/>
                  <a:pt x="1585" y="1321"/>
                  <a:pt x="1585" y="1321"/>
                </a:cubicBezTo>
                <a:cubicBezTo>
                  <a:pt x="1585" y="2555"/>
                  <a:pt x="1585" y="2555"/>
                  <a:pt x="1585" y="2555"/>
                </a:cubicBezTo>
                <a:cubicBezTo>
                  <a:pt x="1339" y="2555"/>
                  <a:pt x="885" y="2555"/>
                  <a:pt x="639" y="2555"/>
                </a:cubicBezTo>
                <a:cubicBezTo>
                  <a:pt x="639" y="1335"/>
                  <a:pt x="639" y="1335"/>
                  <a:pt x="639" y="1335"/>
                </a:cubicBezTo>
                <a:cubicBezTo>
                  <a:pt x="492" y="1498"/>
                  <a:pt x="492" y="1498"/>
                  <a:pt x="492" y="1498"/>
                </a:cubicBezTo>
                <a:cubicBezTo>
                  <a:pt x="0" y="1003"/>
                  <a:pt x="0" y="1003"/>
                  <a:pt x="0" y="10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62401557-AECA-7907-E2B0-87E4213870D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109525" y="1507920"/>
            <a:ext cx="932234" cy="1070630"/>
          </a:xfrm>
          <a:custGeom>
            <a:avLst/>
            <a:gdLst>
              <a:gd name="T0" fmla="*/ 0 w 2224"/>
              <a:gd name="T1" fmla="*/ 1003 h 2555"/>
              <a:gd name="T2" fmla="*/ 1112 w 2224"/>
              <a:gd name="T3" fmla="*/ 0 h 2555"/>
              <a:gd name="T4" fmla="*/ 2224 w 2224"/>
              <a:gd name="T5" fmla="*/ 1004 h 2555"/>
              <a:gd name="T6" fmla="*/ 1741 w 2224"/>
              <a:gd name="T7" fmla="*/ 1487 h 2555"/>
              <a:gd name="T8" fmla="*/ 1585 w 2224"/>
              <a:gd name="T9" fmla="*/ 1321 h 2555"/>
              <a:gd name="T10" fmla="*/ 1585 w 2224"/>
              <a:gd name="T11" fmla="*/ 2555 h 2555"/>
              <a:gd name="T12" fmla="*/ 639 w 2224"/>
              <a:gd name="T13" fmla="*/ 2555 h 2555"/>
              <a:gd name="T14" fmla="*/ 639 w 2224"/>
              <a:gd name="T15" fmla="*/ 1335 h 2555"/>
              <a:gd name="T16" fmla="*/ 492 w 2224"/>
              <a:gd name="T17" fmla="*/ 1498 h 2555"/>
              <a:gd name="T18" fmla="*/ 0 w 2224"/>
              <a:gd name="T19" fmla="*/ 1003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4" h="2555">
                <a:moveTo>
                  <a:pt x="0" y="1003"/>
                </a:moveTo>
                <a:cubicBezTo>
                  <a:pt x="1112" y="0"/>
                  <a:pt x="1112" y="0"/>
                  <a:pt x="1112" y="0"/>
                </a:cubicBezTo>
                <a:cubicBezTo>
                  <a:pt x="2224" y="1004"/>
                  <a:pt x="2224" y="1004"/>
                  <a:pt x="2224" y="1004"/>
                </a:cubicBezTo>
                <a:cubicBezTo>
                  <a:pt x="1741" y="1487"/>
                  <a:pt x="1741" y="1487"/>
                  <a:pt x="1741" y="1487"/>
                </a:cubicBezTo>
                <a:cubicBezTo>
                  <a:pt x="1585" y="1321"/>
                  <a:pt x="1585" y="1321"/>
                  <a:pt x="1585" y="1321"/>
                </a:cubicBezTo>
                <a:cubicBezTo>
                  <a:pt x="1585" y="2555"/>
                  <a:pt x="1585" y="2555"/>
                  <a:pt x="1585" y="2555"/>
                </a:cubicBezTo>
                <a:cubicBezTo>
                  <a:pt x="1339" y="2555"/>
                  <a:pt x="885" y="2555"/>
                  <a:pt x="639" y="2555"/>
                </a:cubicBezTo>
                <a:cubicBezTo>
                  <a:pt x="639" y="1335"/>
                  <a:pt x="639" y="1335"/>
                  <a:pt x="639" y="1335"/>
                </a:cubicBezTo>
                <a:cubicBezTo>
                  <a:pt x="492" y="1498"/>
                  <a:pt x="492" y="1498"/>
                  <a:pt x="492" y="1498"/>
                </a:cubicBezTo>
                <a:cubicBezTo>
                  <a:pt x="0" y="1003"/>
                  <a:pt x="0" y="1003"/>
                  <a:pt x="0" y="100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750"/>
          </a:p>
        </p:txBody>
      </p:sp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xmlns="" id="{0BAD823C-23FA-F759-D045-8B393C46676F}"/>
              </a:ext>
            </a:extLst>
          </p:cNvPr>
          <p:cNvCxnSpPr>
            <a:cxnSpLocks/>
          </p:cNvCxnSpPr>
          <p:nvPr/>
        </p:nvCxnSpPr>
        <p:spPr>
          <a:xfrm>
            <a:off x="3186934" y="1735844"/>
            <a:ext cx="6288" cy="1848584"/>
          </a:xfrm>
          <a:prstGeom prst="line">
            <a:avLst/>
          </a:prstGeom>
          <a:ln w="25400" cap="rnd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17504A6C-2A60-261F-A5CE-951547D540B2}"/>
              </a:ext>
            </a:extLst>
          </p:cNvPr>
          <p:cNvGrpSpPr/>
          <p:nvPr/>
        </p:nvGrpSpPr>
        <p:grpSpPr>
          <a:xfrm>
            <a:off x="3350639" y="1867123"/>
            <a:ext cx="1729116" cy="415499"/>
            <a:chOff x="3067291" y="3451129"/>
            <a:chExt cx="2253806" cy="1447226"/>
          </a:xfrm>
        </p:grpSpPr>
        <p:sp>
          <p:nvSpPr>
            <p:cNvPr id="26" name="Rectangle: Rounded Corners 14">
              <a:extLst>
                <a:ext uri="{FF2B5EF4-FFF2-40B4-BE49-F238E27FC236}">
                  <a16:creationId xmlns:a16="http://schemas.microsoft.com/office/drawing/2014/main" xmlns="" id="{9304B0E6-0EF0-A620-9352-B41CF8800DB7}"/>
                </a:ext>
              </a:extLst>
            </p:cNvPr>
            <p:cNvSpPr/>
            <p:nvPr/>
          </p:nvSpPr>
          <p:spPr>
            <a:xfrm>
              <a:off x="3067291" y="3565002"/>
              <a:ext cx="1980194" cy="1319514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3A2D8B1-1C25-3C08-E999-79CBA15B9658}"/>
                </a:ext>
              </a:extLst>
            </p:cNvPr>
            <p:cNvSpPr txBox="1"/>
            <p:nvPr/>
          </p:nvSpPr>
          <p:spPr>
            <a:xfrm>
              <a:off x="3123052" y="3451129"/>
              <a:ext cx="2198045" cy="14472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утечка человеческих ресурсов</a:t>
              </a:r>
              <a:endParaRPr lang="en-US" sz="300" dirty="0">
                <a:solidFill>
                  <a:srgbClr val="FA3585"/>
                </a:solidFill>
                <a:latin typeface="Century Gothic"/>
              </a:endParaRPr>
            </a:p>
          </p:txBody>
        </p:sp>
      </p:grp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xmlns="" id="{3B194833-C52A-5E2D-8738-86F1FD7612E8}"/>
              </a:ext>
            </a:extLst>
          </p:cNvPr>
          <p:cNvCxnSpPr>
            <a:cxnSpLocks/>
          </p:cNvCxnSpPr>
          <p:nvPr/>
        </p:nvCxnSpPr>
        <p:spPr>
          <a:xfrm>
            <a:off x="3181007" y="2098365"/>
            <a:ext cx="156406" cy="0"/>
          </a:xfrm>
          <a:prstGeom prst="line">
            <a:avLst/>
          </a:prstGeom>
          <a:ln w="25400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96307C91-4566-AF26-8D38-0D2330F56868}"/>
              </a:ext>
            </a:extLst>
          </p:cNvPr>
          <p:cNvGrpSpPr/>
          <p:nvPr/>
        </p:nvGrpSpPr>
        <p:grpSpPr>
          <a:xfrm>
            <a:off x="3234628" y="1117923"/>
            <a:ext cx="1641716" cy="553998"/>
            <a:chOff x="2845138" y="3507237"/>
            <a:chExt cx="3335743" cy="1477522"/>
          </a:xfrm>
        </p:grpSpPr>
        <p:sp>
          <p:nvSpPr>
            <p:cNvPr id="30" name="Rectangle: Rounded Corners 1">
              <a:extLst>
                <a:ext uri="{FF2B5EF4-FFF2-40B4-BE49-F238E27FC236}">
                  <a16:creationId xmlns:a16="http://schemas.microsoft.com/office/drawing/2014/main" xmlns="" id="{AC57F7E7-801B-654D-DC4C-FDA95377728F}"/>
                </a:ext>
              </a:extLst>
            </p:cNvPr>
            <p:cNvSpPr/>
            <p:nvPr/>
          </p:nvSpPr>
          <p:spPr>
            <a:xfrm>
              <a:off x="3067291" y="3565002"/>
              <a:ext cx="3113590" cy="1319514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AB85431-D6F2-88F1-3EB6-B64B6AB63825}"/>
                </a:ext>
              </a:extLst>
            </p:cNvPr>
            <p:cNvSpPr txBox="1"/>
            <p:nvPr/>
          </p:nvSpPr>
          <p:spPr>
            <a:xfrm>
              <a:off x="2845138" y="3507237"/>
              <a:ext cx="3176847" cy="1477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Негативные последствия трудовой миграции</a:t>
              </a:r>
              <a:endParaRPr lang="en-US" sz="1000" b="1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6" name="Group 23">
            <a:extLst>
              <a:ext uri="{FF2B5EF4-FFF2-40B4-BE49-F238E27FC236}">
                <a16:creationId xmlns:a16="http://schemas.microsoft.com/office/drawing/2014/main" xmlns="" id="{7AE876C1-EF80-F45E-2A25-095A935D1C36}"/>
              </a:ext>
            </a:extLst>
          </p:cNvPr>
          <p:cNvGrpSpPr/>
          <p:nvPr/>
        </p:nvGrpSpPr>
        <p:grpSpPr>
          <a:xfrm>
            <a:off x="3377548" y="2333715"/>
            <a:ext cx="1517294" cy="861774"/>
            <a:chOff x="3268743" y="1830455"/>
            <a:chExt cx="3169119" cy="2298364"/>
          </a:xfrm>
        </p:grpSpPr>
        <p:sp>
          <p:nvSpPr>
            <p:cNvPr id="37" name="Rectangle: Rounded Corners 25">
              <a:extLst>
                <a:ext uri="{FF2B5EF4-FFF2-40B4-BE49-F238E27FC236}">
                  <a16:creationId xmlns:a16="http://schemas.microsoft.com/office/drawing/2014/main" xmlns="" id="{13E40727-44E6-6F67-6124-6D31D247D47A}"/>
                </a:ext>
              </a:extLst>
            </p:cNvPr>
            <p:cNvSpPr/>
            <p:nvPr/>
          </p:nvSpPr>
          <p:spPr>
            <a:xfrm>
              <a:off x="3427997" y="1871042"/>
              <a:ext cx="2985513" cy="2217191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E23EE95-CEF0-6D66-C6FA-88E2B97ED5AF}"/>
                </a:ext>
              </a:extLst>
            </p:cNvPr>
            <p:cNvSpPr txBox="1"/>
            <p:nvPr/>
          </p:nvSpPr>
          <p:spPr>
            <a:xfrm>
              <a:off x="3268743" y="1830455"/>
              <a:ext cx="3169119" cy="22983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дефицит квалифицированных специалистов на национальном рынке труда</a:t>
              </a:r>
              <a:endParaRPr lang="en-US" sz="100" dirty="0">
                <a:solidFill>
                  <a:srgbClr val="FA3585"/>
                </a:solidFill>
                <a:latin typeface="Calibri"/>
              </a:endParaRPr>
            </a:p>
          </p:txBody>
        </p:sp>
      </p:grpSp>
      <p:cxnSp>
        <p:nvCxnSpPr>
          <p:cNvPr id="39" name="Straight Connector 24">
            <a:extLst>
              <a:ext uri="{FF2B5EF4-FFF2-40B4-BE49-F238E27FC236}">
                <a16:creationId xmlns:a16="http://schemas.microsoft.com/office/drawing/2014/main" xmlns="" id="{A1CAE2F2-9EC1-2061-D0D8-3F6F5D39826D}"/>
              </a:ext>
            </a:extLst>
          </p:cNvPr>
          <p:cNvCxnSpPr>
            <a:cxnSpLocks/>
          </p:cNvCxnSpPr>
          <p:nvPr/>
        </p:nvCxnSpPr>
        <p:spPr>
          <a:xfrm>
            <a:off x="3213153" y="2606865"/>
            <a:ext cx="137486" cy="0"/>
          </a:xfrm>
          <a:prstGeom prst="line">
            <a:avLst/>
          </a:prstGeom>
          <a:ln w="25400" cap="rnd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16">
            <a:extLst>
              <a:ext uri="{FF2B5EF4-FFF2-40B4-BE49-F238E27FC236}">
                <a16:creationId xmlns:a16="http://schemas.microsoft.com/office/drawing/2014/main" xmlns="" id="{1F7B0461-6AE9-B836-01AE-60F8AA272C7A}"/>
              </a:ext>
            </a:extLst>
          </p:cNvPr>
          <p:cNvGrpSpPr/>
          <p:nvPr/>
        </p:nvGrpSpPr>
        <p:grpSpPr>
          <a:xfrm>
            <a:off x="3281884" y="3385202"/>
            <a:ext cx="1797871" cy="415498"/>
            <a:chOff x="3067289" y="3207770"/>
            <a:chExt cx="3360183" cy="1849383"/>
          </a:xfrm>
        </p:grpSpPr>
        <p:sp>
          <p:nvSpPr>
            <p:cNvPr id="46" name="Rectangle: Rounded Corners 17">
              <a:extLst>
                <a:ext uri="{FF2B5EF4-FFF2-40B4-BE49-F238E27FC236}">
                  <a16:creationId xmlns:a16="http://schemas.microsoft.com/office/drawing/2014/main" xmlns="" id="{7657A190-F044-9257-74DC-A61108F8AD50}"/>
                </a:ext>
              </a:extLst>
            </p:cNvPr>
            <p:cNvSpPr/>
            <p:nvPr/>
          </p:nvSpPr>
          <p:spPr>
            <a:xfrm>
              <a:off x="3067289" y="3366551"/>
              <a:ext cx="3014582" cy="1517966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50BE3E1-3580-19CC-594C-D748BD619890}"/>
                </a:ext>
              </a:extLst>
            </p:cNvPr>
            <p:cNvSpPr txBox="1"/>
            <p:nvPr/>
          </p:nvSpPr>
          <p:spPr>
            <a:xfrm>
              <a:off x="3275746" y="3207770"/>
              <a:ext cx="3151726" cy="18493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уменьшение генофонда государства</a:t>
              </a:r>
              <a:endParaRPr lang="en-US" sz="300" dirty="0">
                <a:solidFill>
                  <a:srgbClr val="FA3585"/>
                </a:solidFill>
                <a:latin typeface="Calibri"/>
              </a:endParaRPr>
            </a:p>
          </p:txBody>
        </p:sp>
      </p:grpSp>
      <p:cxnSp>
        <p:nvCxnSpPr>
          <p:cNvPr id="55" name="Straight Connector 24">
            <a:extLst>
              <a:ext uri="{FF2B5EF4-FFF2-40B4-BE49-F238E27FC236}">
                <a16:creationId xmlns:a16="http://schemas.microsoft.com/office/drawing/2014/main" xmlns="" id="{5E6FFF83-1424-58C3-214A-ADB6A5A0811C}"/>
              </a:ext>
            </a:extLst>
          </p:cNvPr>
          <p:cNvCxnSpPr>
            <a:cxnSpLocks/>
          </p:cNvCxnSpPr>
          <p:nvPr/>
        </p:nvCxnSpPr>
        <p:spPr>
          <a:xfrm>
            <a:off x="3199927" y="3569301"/>
            <a:ext cx="137486" cy="0"/>
          </a:xfrm>
          <a:prstGeom prst="line">
            <a:avLst/>
          </a:prstGeom>
          <a:ln w="25400" cap="rnd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7">
            <a:extLst>
              <a:ext uri="{FF2B5EF4-FFF2-40B4-BE49-F238E27FC236}">
                <a16:creationId xmlns:a16="http://schemas.microsoft.com/office/drawing/2014/main" xmlns="" id="{F0B05804-596A-5A86-E604-2CF0C57A11F1}"/>
              </a:ext>
            </a:extLst>
          </p:cNvPr>
          <p:cNvCxnSpPr>
            <a:cxnSpLocks/>
          </p:cNvCxnSpPr>
          <p:nvPr/>
        </p:nvCxnSpPr>
        <p:spPr>
          <a:xfrm>
            <a:off x="7366326" y="1671921"/>
            <a:ext cx="0" cy="2525314"/>
          </a:xfrm>
          <a:prstGeom prst="line">
            <a:avLst/>
          </a:prstGeom>
          <a:ln w="25400" cap="rnd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3">
            <a:extLst>
              <a:ext uri="{FF2B5EF4-FFF2-40B4-BE49-F238E27FC236}">
                <a16:creationId xmlns:a16="http://schemas.microsoft.com/office/drawing/2014/main" xmlns="" id="{AA90D336-5E66-43EF-1EDD-9BF51E8370CA}"/>
              </a:ext>
            </a:extLst>
          </p:cNvPr>
          <p:cNvGrpSpPr/>
          <p:nvPr/>
        </p:nvGrpSpPr>
        <p:grpSpPr>
          <a:xfrm>
            <a:off x="7526383" y="1673821"/>
            <a:ext cx="1499043" cy="416603"/>
            <a:chOff x="3054523" y="3435170"/>
            <a:chExt cx="1953919" cy="1449346"/>
          </a:xfrm>
        </p:grpSpPr>
        <p:sp>
          <p:nvSpPr>
            <p:cNvPr id="110" name="Rectangle: Rounded Corners 14">
              <a:extLst>
                <a:ext uri="{FF2B5EF4-FFF2-40B4-BE49-F238E27FC236}">
                  <a16:creationId xmlns:a16="http://schemas.microsoft.com/office/drawing/2014/main" xmlns="" id="{560E03C1-6663-2805-2B89-0F82A4D6B831}"/>
                </a:ext>
              </a:extLst>
            </p:cNvPr>
            <p:cNvSpPr/>
            <p:nvPr/>
          </p:nvSpPr>
          <p:spPr>
            <a:xfrm>
              <a:off x="3067292" y="3565002"/>
              <a:ext cx="1799905" cy="1319514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34D78A88-0A71-7F02-C8B6-FF7EA6F37B2D}"/>
                </a:ext>
              </a:extLst>
            </p:cNvPr>
            <p:cNvSpPr txBox="1"/>
            <p:nvPr/>
          </p:nvSpPr>
          <p:spPr>
            <a:xfrm>
              <a:off x="3054523" y="3435170"/>
              <a:ext cx="1953919" cy="13919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ky-KG" sz="1000" dirty="0" err="1">
                  <a:latin typeface="+mj-lt"/>
                </a:rPr>
                <a:t>Поступление</a:t>
              </a:r>
              <a:r>
                <a:rPr lang="ky-KG" sz="1000" dirty="0">
                  <a:latin typeface="+mj-lt"/>
                </a:rPr>
                <a:t> </a:t>
              </a:r>
              <a:r>
                <a:rPr lang="ky-KG" sz="1000" dirty="0" err="1">
                  <a:latin typeface="+mj-lt"/>
                </a:rPr>
                <a:t>денежных</a:t>
              </a:r>
              <a:r>
                <a:rPr lang="ky-KG" sz="1000" dirty="0">
                  <a:latin typeface="+mj-lt"/>
                </a:rPr>
                <a:t> </a:t>
              </a:r>
              <a:r>
                <a:rPr lang="ky-KG" sz="1000" dirty="0" err="1">
                  <a:latin typeface="+mj-lt"/>
                </a:rPr>
                <a:t>переводов</a:t>
              </a:r>
              <a:endParaRPr lang="en-US" sz="1000" dirty="0">
                <a:latin typeface="+mj-lt"/>
              </a:endParaRPr>
            </a:p>
          </p:txBody>
        </p:sp>
      </p:grpSp>
      <p:cxnSp>
        <p:nvCxnSpPr>
          <p:cNvPr id="112" name="Straight Connector 8">
            <a:extLst>
              <a:ext uri="{FF2B5EF4-FFF2-40B4-BE49-F238E27FC236}">
                <a16:creationId xmlns:a16="http://schemas.microsoft.com/office/drawing/2014/main" xmlns="" id="{7E166A75-5433-9763-091D-5BC98307DBC6}"/>
              </a:ext>
            </a:extLst>
          </p:cNvPr>
          <p:cNvCxnSpPr>
            <a:cxnSpLocks/>
          </p:cNvCxnSpPr>
          <p:nvPr/>
        </p:nvCxnSpPr>
        <p:spPr>
          <a:xfrm>
            <a:off x="7372793" y="1886395"/>
            <a:ext cx="156406" cy="0"/>
          </a:xfrm>
          <a:prstGeom prst="line">
            <a:avLst/>
          </a:prstGeom>
          <a:ln w="25400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6">
            <a:extLst>
              <a:ext uri="{FF2B5EF4-FFF2-40B4-BE49-F238E27FC236}">
                <a16:creationId xmlns:a16="http://schemas.microsoft.com/office/drawing/2014/main" xmlns="" id="{A3B4ECC4-791A-DE2E-8F74-69ECE486698C}"/>
              </a:ext>
            </a:extLst>
          </p:cNvPr>
          <p:cNvGrpSpPr/>
          <p:nvPr/>
        </p:nvGrpSpPr>
        <p:grpSpPr>
          <a:xfrm>
            <a:off x="7236296" y="1077735"/>
            <a:ext cx="1561036" cy="553998"/>
            <a:chOff x="3067291" y="3486002"/>
            <a:chExt cx="3171814" cy="1477521"/>
          </a:xfrm>
        </p:grpSpPr>
        <p:sp>
          <p:nvSpPr>
            <p:cNvPr id="114" name="Rectangle: Rounded Corners 1">
              <a:extLst>
                <a:ext uri="{FF2B5EF4-FFF2-40B4-BE49-F238E27FC236}">
                  <a16:creationId xmlns:a16="http://schemas.microsoft.com/office/drawing/2014/main" xmlns="" id="{18392B93-3023-BCDC-9669-5683385DAEF9}"/>
                </a:ext>
              </a:extLst>
            </p:cNvPr>
            <p:cNvSpPr/>
            <p:nvPr/>
          </p:nvSpPr>
          <p:spPr>
            <a:xfrm>
              <a:off x="3067291" y="3565002"/>
              <a:ext cx="3113590" cy="1319514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3956A0B8-CFF6-EA9C-35B8-56E5A96F97BA}"/>
                </a:ext>
              </a:extLst>
            </p:cNvPr>
            <p:cNvSpPr txBox="1"/>
            <p:nvPr/>
          </p:nvSpPr>
          <p:spPr>
            <a:xfrm>
              <a:off x="3118880" y="3486002"/>
              <a:ext cx="3120225" cy="1477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Положительные эффекты трудовой миграции</a:t>
              </a:r>
              <a:endParaRPr lang="en-US" sz="1000" b="1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6" name="Group 16">
            <a:extLst>
              <a:ext uri="{FF2B5EF4-FFF2-40B4-BE49-F238E27FC236}">
                <a16:creationId xmlns:a16="http://schemas.microsoft.com/office/drawing/2014/main" xmlns="" id="{EDB6B6EB-EAB1-BB21-2F2A-9A796F986FEF}"/>
              </a:ext>
            </a:extLst>
          </p:cNvPr>
          <p:cNvGrpSpPr/>
          <p:nvPr/>
        </p:nvGrpSpPr>
        <p:grpSpPr>
          <a:xfrm>
            <a:off x="7534754" y="2159423"/>
            <a:ext cx="1575540" cy="861774"/>
            <a:chOff x="3244673" y="2760429"/>
            <a:chExt cx="3335865" cy="3160484"/>
          </a:xfrm>
        </p:grpSpPr>
        <p:sp>
          <p:nvSpPr>
            <p:cNvPr id="117" name="Rectangle: Rounded Corners 17">
              <a:extLst>
                <a:ext uri="{FF2B5EF4-FFF2-40B4-BE49-F238E27FC236}">
                  <a16:creationId xmlns:a16="http://schemas.microsoft.com/office/drawing/2014/main" xmlns="" id="{90C457A4-9934-B771-5876-789789458625}"/>
                </a:ext>
              </a:extLst>
            </p:cNvPr>
            <p:cNvSpPr/>
            <p:nvPr/>
          </p:nvSpPr>
          <p:spPr>
            <a:xfrm>
              <a:off x="3244673" y="2949393"/>
              <a:ext cx="2954134" cy="2893173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17600B9-586F-73E3-0FB7-726229C3C921}"/>
                </a:ext>
              </a:extLst>
            </p:cNvPr>
            <p:cNvSpPr txBox="1"/>
            <p:nvPr/>
          </p:nvSpPr>
          <p:spPr>
            <a:xfrm>
              <a:off x="3271136" y="2760429"/>
              <a:ext cx="3309402" cy="3160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latin typeface="+mj-lt"/>
                </a:rPr>
                <a:t>снижение напряженности на РТ, развитие потребительского рынка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120" name="Group 23">
            <a:extLst>
              <a:ext uri="{FF2B5EF4-FFF2-40B4-BE49-F238E27FC236}">
                <a16:creationId xmlns:a16="http://schemas.microsoft.com/office/drawing/2014/main" xmlns="" id="{FEEA9527-8056-85F7-8FE9-C5A17E86B98C}"/>
              </a:ext>
            </a:extLst>
          </p:cNvPr>
          <p:cNvGrpSpPr/>
          <p:nvPr/>
        </p:nvGrpSpPr>
        <p:grpSpPr>
          <a:xfrm>
            <a:off x="7505877" y="3027604"/>
            <a:ext cx="1423683" cy="707886"/>
            <a:chOff x="3017416" y="3069842"/>
            <a:chExt cx="2973596" cy="1887943"/>
          </a:xfrm>
        </p:grpSpPr>
        <p:sp>
          <p:nvSpPr>
            <p:cNvPr id="121" name="Rectangle: Rounded Corners 25">
              <a:extLst>
                <a:ext uri="{FF2B5EF4-FFF2-40B4-BE49-F238E27FC236}">
                  <a16:creationId xmlns:a16="http://schemas.microsoft.com/office/drawing/2014/main" xmlns="" id="{2352EC89-E9C9-1D95-40DF-10D74B960230}"/>
                </a:ext>
              </a:extLst>
            </p:cNvPr>
            <p:cNvSpPr/>
            <p:nvPr/>
          </p:nvSpPr>
          <p:spPr>
            <a:xfrm>
              <a:off x="3067291" y="3271994"/>
              <a:ext cx="2923721" cy="1612523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441D726D-E372-AEB5-8F7E-602D240420B6}"/>
                </a:ext>
              </a:extLst>
            </p:cNvPr>
            <p:cNvSpPr txBox="1"/>
            <p:nvPr/>
          </p:nvSpPr>
          <p:spPr>
            <a:xfrm>
              <a:off x="3017416" y="3069842"/>
              <a:ext cx="2923721" cy="1887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рост благополучия семей,  достойное содержание  детей и пожилых</a:t>
              </a:r>
              <a:endParaRPr lang="en-US" sz="300" dirty="0">
                <a:solidFill>
                  <a:srgbClr val="FA3585"/>
                </a:solidFill>
                <a:latin typeface="Calibri"/>
              </a:endParaRPr>
            </a:p>
          </p:txBody>
        </p:sp>
      </p:grpSp>
      <p:cxnSp>
        <p:nvCxnSpPr>
          <p:cNvPr id="123" name="Straight Connector 24">
            <a:extLst>
              <a:ext uri="{FF2B5EF4-FFF2-40B4-BE49-F238E27FC236}">
                <a16:creationId xmlns:a16="http://schemas.microsoft.com/office/drawing/2014/main" xmlns="" id="{FC02BCE7-D922-F526-9178-089B64E4AFA3}"/>
              </a:ext>
            </a:extLst>
          </p:cNvPr>
          <p:cNvCxnSpPr>
            <a:cxnSpLocks/>
          </p:cNvCxnSpPr>
          <p:nvPr/>
        </p:nvCxnSpPr>
        <p:spPr>
          <a:xfrm>
            <a:off x="7368391" y="2691498"/>
            <a:ext cx="137486" cy="0"/>
          </a:xfrm>
          <a:prstGeom prst="line">
            <a:avLst/>
          </a:prstGeom>
          <a:ln w="25400" cap="rnd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6">
            <a:extLst>
              <a:ext uri="{FF2B5EF4-FFF2-40B4-BE49-F238E27FC236}">
                <a16:creationId xmlns:a16="http://schemas.microsoft.com/office/drawing/2014/main" xmlns="" id="{E5141505-4513-2170-D113-5CFB0F951929}"/>
              </a:ext>
            </a:extLst>
          </p:cNvPr>
          <p:cNvGrpSpPr/>
          <p:nvPr/>
        </p:nvGrpSpPr>
        <p:grpSpPr>
          <a:xfrm>
            <a:off x="7538197" y="3834412"/>
            <a:ext cx="1563041" cy="725646"/>
            <a:chOff x="3058337" y="3349802"/>
            <a:chExt cx="3175885" cy="3229853"/>
          </a:xfrm>
        </p:grpSpPr>
        <p:sp>
          <p:nvSpPr>
            <p:cNvPr id="125" name="Rectangle: Rounded Corners 17">
              <a:extLst>
                <a:ext uri="{FF2B5EF4-FFF2-40B4-BE49-F238E27FC236}">
                  <a16:creationId xmlns:a16="http://schemas.microsoft.com/office/drawing/2014/main" xmlns="" id="{656154C6-D0D8-F46D-FF2B-B8C9E9848D2D}"/>
                </a:ext>
              </a:extLst>
            </p:cNvPr>
            <p:cNvSpPr/>
            <p:nvPr/>
          </p:nvSpPr>
          <p:spPr>
            <a:xfrm>
              <a:off x="3067291" y="3349802"/>
              <a:ext cx="2923721" cy="3229853"/>
            </a:xfrm>
            <a:prstGeom prst="roundRect">
              <a:avLst>
                <a:gd name="adj" fmla="val 686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3429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450">
                <a:defRPr/>
              </a:pPr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4735D9A0-C440-408C-1C60-36D3E10D770B}"/>
                </a:ext>
              </a:extLst>
            </p:cNvPr>
            <p:cNvSpPr txBox="1"/>
            <p:nvPr/>
          </p:nvSpPr>
          <p:spPr>
            <a:xfrm>
              <a:off x="3058337" y="3428852"/>
              <a:ext cx="3175885" cy="31508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71450"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поступление в республику новых технологий, освоение новых профессий</a:t>
              </a:r>
              <a:endParaRPr lang="en-US" sz="300" dirty="0">
                <a:solidFill>
                  <a:srgbClr val="FA3585"/>
                </a:solidFill>
                <a:latin typeface="Calibri"/>
              </a:endParaRPr>
            </a:p>
          </p:txBody>
        </p:sp>
      </p:grpSp>
      <p:cxnSp>
        <p:nvCxnSpPr>
          <p:cNvPr id="130" name="Straight Connector 24">
            <a:extLst>
              <a:ext uri="{FF2B5EF4-FFF2-40B4-BE49-F238E27FC236}">
                <a16:creationId xmlns:a16="http://schemas.microsoft.com/office/drawing/2014/main" xmlns="" id="{14B3ABB9-7DE3-3CDF-C4E1-1DB1B4999A1B}"/>
              </a:ext>
            </a:extLst>
          </p:cNvPr>
          <p:cNvCxnSpPr>
            <a:cxnSpLocks/>
          </p:cNvCxnSpPr>
          <p:nvPr/>
        </p:nvCxnSpPr>
        <p:spPr>
          <a:xfrm>
            <a:off x="7382253" y="3381547"/>
            <a:ext cx="137486" cy="0"/>
          </a:xfrm>
          <a:prstGeom prst="line">
            <a:avLst/>
          </a:prstGeom>
          <a:ln w="25400" cap="rnd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24">
            <a:extLst>
              <a:ext uri="{FF2B5EF4-FFF2-40B4-BE49-F238E27FC236}">
                <a16:creationId xmlns:a16="http://schemas.microsoft.com/office/drawing/2014/main" xmlns="" id="{CCC788FB-6B8B-1D42-C7CC-FD53A2476659}"/>
              </a:ext>
            </a:extLst>
          </p:cNvPr>
          <p:cNvCxnSpPr>
            <a:cxnSpLocks/>
          </p:cNvCxnSpPr>
          <p:nvPr/>
        </p:nvCxnSpPr>
        <p:spPr>
          <a:xfrm>
            <a:off x="7375664" y="4197235"/>
            <a:ext cx="137486" cy="0"/>
          </a:xfrm>
          <a:prstGeom prst="line">
            <a:avLst/>
          </a:prstGeom>
          <a:ln w="25400" cap="rnd">
            <a:solidFill>
              <a:schemeClr val="accent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AE31D38-368F-45BD-01A2-A57AAD32684D}"/>
              </a:ext>
            </a:extLst>
          </p:cNvPr>
          <p:cNvSpPr txBox="1"/>
          <p:nvPr/>
        </p:nvSpPr>
        <p:spPr>
          <a:xfrm>
            <a:off x="3275856" y="90270"/>
            <a:ext cx="392250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Влияние трудовой миграции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Номер слайда 3">
            <a:extLst>
              <a:ext uri="{FF2B5EF4-FFF2-40B4-BE49-F238E27FC236}">
                <a16:creationId xmlns:a16="http://schemas.microsoft.com/office/drawing/2014/main" xmlns="" id="{A7639430-7263-108B-AB04-48DDD6985159}"/>
              </a:ext>
            </a:extLst>
          </p:cNvPr>
          <p:cNvSpPr txBox="1">
            <a:spLocks/>
          </p:cNvSpPr>
          <p:nvPr/>
        </p:nvSpPr>
        <p:spPr>
          <a:xfrm>
            <a:off x="8820472" y="172679"/>
            <a:ext cx="381001" cy="274637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1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7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3432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6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0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65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66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69" dur="1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0" dur="1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3" dur="1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4" dur="1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7" dur="1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8" dur="1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81" dur="1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2" dur="1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15" grpId="0" animBg="1"/>
          <p:bldP spid="23" grpId="0" animBg="1"/>
          <p:bldP spid="4" grpId="0"/>
          <p:bldP spid="1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3432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15" grpId="0" animBg="1"/>
          <p:bldP spid="23" grpId="0" animBg="1"/>
          <p:bldP spid="4" grpId="0"/>
          <p:bldP spid="12" grpId="0"/>
          <p:bldP spid="1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xmlns="" id="{4880E387-5749-60B6-ED37-D5BCC89E9669}"/>
              </a:ext>
            </a:extLst>
          </p:cNvPr>
          <p:cNvSpPr/>
          <p:nvPr/>
        </p:nvSpPr>
        <p:spPr>
          <a:xfrm>
            <a:off x="7408343" y="67081"/>
            <a:ext cx="151942" cy="5657113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1CF7E6-1C0B-4BC2-AB84-A987B339EF9C}"/>
              </a:ext>
            </a:extLst>
          </p:cNvPr>
          <p:cNvSpPr/>
          <p:nvPr/>
        </p:nvSpPr>
        <p:spPr>
          <a:xfrm>
            <a:off x="3494363" y="2520504"/>
            <a:ext cx="261421" cy="2614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38C2E10-C75B-44F4-B078-A6651430E08B}"/>
              </a:ext>
            </a:extLst>
          </p:cNvPr>
          <p:cNvSpPr/>
          <p:nvPr/>
        </p:nvSpPr>
        <p:spPr>
          <a:xfrm>
            <a:off x="3481291" y="2507433"/>
            <a:ext cx="287563" cy="287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DFF89D8-7B3E-48B3-9057-143C4F35A406}"/>
              </a:ext>
            </a:extLst>
          </p:cNvPr>
          <p:cNvSpPr/>
          <p:nvPr/>
        </p:nvSpPr>
        <p:spPr>
          <a:xfrm>
            <a:off x="3494363" y="2520504"/>
            <a:ext cx="261421" cy="2614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55509C2-6919-4620-B590-E61120E7F8C2}"/>
              </a:ext>
            </a:extLst>
          </p:cNvPr>
          <p:cNvSpPr/>
          <p:nvPr/>
        </p:nvSpPr>
        <p:spPr>
          <a:xfrm>
            <a:off x="3526868" y="2553009"/>
            <a:ext cx="196410" cy="19641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6284C80E-0562-48FC-8320-60BDA253B514}"/>
              </a:ext>
            </a:extLst>
          </p:cNvPr>
          <p:cNvSpPr/>
          <p:nvPr/>
        </p:nvSpPr>
        <p:spPr>
          <a:xfrm>
            <a:off x="181148" y="506239"/>
            <a:ext cx="8811593" cy="4610920"/>
          </a:xfrm>
          <a:custGeom>
            <a:avLst/>
            <a:gdLst>
              <a:gd name="connsiteX0" fmla="*/ 11210150 w 22420296"/>
              <a:gd name="connsiteY0" fmla="*/ 2188086 h 11749123"/>
              <a:gd name="connsiteX1" fmla="*/ 7523674 w 22420296"/>
              <a:gd name="connsiteY1" fmla="*/ 5874562 h 11749123"/>
              <a:gd name="connsiteX2" fmla="*/ 11210150 w 22420296"/>
              <a:gd name="connsiteY2" fmla="*/ 9561038 h 11749123"/>
              <a:gd name="connsiteX3" fmla="*/ 14896626 w 22420296"/>
              <a:gd name="connsiteY3" fmla="*/ 5874562 h 11749123"/>
              <a:gd name="connsiteX4" fmla="*/ 11210150 w 22420296"/>
              <a:gd name="connsiteY4" fmla="*/ 2188086 h 11749123"/>
              <a:gd name="connsiteX5" fmla="*/ 0 w 22420296"/>
              <a:gd name="connsiteY5" fmla="*/ 0 h 11749123"/>
              <a:gd name="connsiteX6" fmla="*/ 22420296 w 22420296"/>
              <a:gd name="connsiteY6" fmla="*/ 0 h 11749123"/>
              <a:gd name="connsiteX7" fmla="*/ 22420296 w 22420296"/>
              <a:gd name="connsiteY7" fmla="*/ 11749123 h 11749123"/>
              <a:gd name="connsiteX8" fmla="*/ 0 w 22420296"/>
              <a:gd name="connsiteY8" fmla="*/ 11749123 h 1174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0296" h="11749123">
                <a:moveTo>
                  <a:pt x="11210150" y="2188086"/>
                </a:moveTo>
                <a:cubicBezTo>
                  <a:pt x="9174166" y="2188086"/>
                  <a:pt x="7523674" y="3838578"/>
                  <a:pt x="7523674" y="5874562"/>
                </a:cubicBezTo>
                <a:cubicBezTo>
                  <a:pt x="7523674" y="7910546"/>
                  <a:pt x="9174166" y="9561038"/>
                  <a:pt x="11210150" y="9561038"/>
                </a:cubicBezTo>
                <a:cubicBezTo>
                  <a:pt x="13246134" y="9561038"/>
                  <a:pt x="14896626" y="7910546"/>
                  <a:pt x="14896626" y="5874562"/>
                </a:cubicBezTo>
                <a:cubicBezTo>
                  <a:pt x="14896626" y="3838578"/>
                  <a:pt x="13246134" y="2188086"/>
                  <a:pt x="11210150" y="2188086"/>
                </a:cubicBezTo>
                <a:close/>
                <a:moveTo>
                  <a:pt x="0" y="0"/>
                </a:moveTo>
                <a:lnTo>
                  <a:pt x="22420296" y="0"/>
                </a:lnTo>
                <a:lnTo>
                  <a:pt x="22420296" y="11749123"/>
                </a:lnTo>
                <a:lnTo>
                  <a:pt x="0" y="11749123"/>
                </a:lnTo>
                <a:close/>
              </a:path>
            </a:pathLst>
          </a:custGeom>
          <a:solidFill>
            <a:srgbClr val="E6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>
                <a:solidFill>
                  <a:srgbClr val="000000"/>
                </a:solidFill>
                <a:latin typeface="Calibri" panose="020F0502020204030204" pitchFamily="34" charset="0"/>
              </a:rPr>
              <a:t>2018-2019-жж</a:t>
            </a:r>
            <a:endParaRPr lang="en-US" sz="750" dirty="0"/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xmlns="" id="{B0EC9FCF-928B-4AE8-8AC9-905B438566F8}"/>
              </a:ext>
            </a:extLst>
          </p:cNvPr>
          <p:cNvSpPr/>
          <p:nvPr/>
        </p:nvSpPr>
        <p:spPr>
          <a:xfrm>
            <a:off x="2742487" y="713806"/>
            <a:ext cx="3525774" cy="3525774"/>
          </a:xfrm>
          <a:prstGeom prst="donut">
            <a:avLst>
              <a:gd name="adj" fmla="val 11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CA2524D-5C63-42BB-A745-D126DCA96899}"/>
              </a:ext>
            </a:extLst>
          </p:cNvPr>
          <p:cNvGrpSpPr/>
          <p:nvPr/>
        </p:nvGrpSpPr>
        <p:grpSpPr>
          <a:xfrm>
            <a:off x="4704409" y="3094412"/>
            <a:ext cx="268016" cy="268016"/>
            <a:chOff x="9775767" y="3408218"/>
            <a:chExt cx="714895" cy="71489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0FBAEECD-F05B-44DD-94B2-769E2B3C255C}"/>
                </a:ext>
              </a:extLst>
            </p:cNvPr>
            <p:cNvSpPr/>
            <p:nvPr/>
          </p:nvSpPr>
          <p:spPr>
            <a:xfrm>
              <a:off x="9775767" y="3408218"/>
              <a:ext cx="714895" cy="714895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>
              <a:noFill/>
            </a:ln>
            <a:effectLst>
              <a:outerShdw blurRad="241300" dist="101600" dir="2700000" algn="tl" rotWithShape="0">
                <a:schemeClr val="accent1">
                  <a:lumMod val="50000"/>
                  <a:alpha val="6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1" tIns="17141" rIns="34281" bIns="17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416"/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4778C9E-7F14-4E76-B513-2E0ADE82AB76}"/>
                </a:ext>
              </a:extLst>
            </p:cNvPr>
            <p:cNvSpPr/>
            <p:nvPr/>
          </p:nvSpPr>
          <p:spPr>
            <a:xfrm>
              <a:off x="9889071" y="3521522"/>
              <a:ext cx="488285" cy="4882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1" tIns="17141" rIns="34281" bIns="17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416"/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2" name="Oval 47">
            <a:extLst>
              <a:ext uri="{FF2B5EF4-FFF2-40B4-BE49-F238E27FC236}">
                <a16:creationId xmlns:a16="http://schemas.microsoft.com/office/drawing/2014/main" xmlns="" id="{17E4635C-9D77-22AE-B2BB-5D9791B67C86}"/>
              </a:ext>
            </a:extLst>
          </p:cNvPr>
          <p:cNvSpPr/>
          <p:nvPr/>
        </p:nvSpPr>
        <p:spPr>
          <a:xfrm>
            <a:off x="3429802" y="1295251"/>
            <a:ext cx="2284396" cy="24088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113" name="Group 48">
            <a:extLst>
              <a:ext uri="{FF2B5EF4-FFF2-40B4-BE49-F238E27FC236}">
                <a16:creationId xmlns:a16="http://schemas.microsoft.com/office/drawing/2014/main" xmlns="" id="{45C9EC20-DBEC-F9B6-AC48-2915A66E60B0}"/>
              </a:ext>
            </a:extLst>
          </p:cNvPr>
          <p:cNvGrpSpPr/>
          <p:nvPr/>
        </p:nvGrpSpPr>
        <p:grpSpPr>
          <a:xfrm>
            <a:off x="3570492" y="1865693"/>
            <a:ext cx="2047022" cy="1748065"/>
            <a:chOff x="8632198" y="4347247"/>
            <a:chExt cx="7279249" cy="6216150"/>
          </a:xfrm>
        </p:grpSpPr>
        <p:pic>
          <p:nvPicPr>
            <p:cNvPr id="114" name="Picture 27">
              <a:extLst>
                <a:ext uri="{FF2B5EF4-FFF2-40B4-BE49-F238E27FC236}">
                  <a16:creationId xmlns:a16="http://schemas.microsoft.com/office/drawing/2014/main" xmlns="" id="{A0E81F16-CA3C-41DE-AB06-BC7F3A134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32198" y="6518344"/>
              <a:ext cx="7279249" cy="4045053"/>
            </a:xfrm>
            <a:prstGeom prst="rect">
              <a:avLst/>
            </a:prstGeom>
          </p:spPr>
        </p:pic>
        <p:sp>
          <p:nvSpPr>
            <p:cNvPr id="115" name="Oval 21">
              <a:extLst>
                <a:ext uri="{FF2B5EF4-FFF2-40B4-BE49-F238E27FC236}">
                  <a16:creationId xmlns:a16="http://schemas.microsoft.com/office/drawing/2014/main" xmlns="" id="{A382E568-4E76-A7D7-EB3A-81C0E99BE7AB}"/>
                </a:ext>
              </a:extLst>
            </p:cNvPr>
            <p:cNvSpPr/>
            <p:nvPr/>
          </p:nvSpPr>
          <p:spPr>
            <a:xfrm>
              <a:off x="9676015" y="4347247"/>
              <a:ext cx="5035144" cy="503514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</p:grpSp>
      <p:sp>
        <p:nvSpPr>
          <p:cNvPr id="129" name="Oval 22">
            <a:extLst>
              <a:ext uri="{FF2B5EF4-FFF2-40B4-BE49-F238E27FC236}">
                <a16:creationId xmlns:a16="http://schemas.microsoft.com/office/drawing/2014/main" xmlns="" id="{4EA98FE0-5C6F-FDC2-5CBF-284F87A0FA34}"/>
              </a:ext>
            </a:extLst>
          </p:cNvPr>
          <p:cNvSpPr/>
          <p:nvPr/>
        </p:nvSpPr>
        <p:spPr>
          <a:xfrm>
            <a:off x="2902633" y="902383"/>
            <a:ext cx="3338736" cy="3338736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cxnSp>
        <p:nvCxnSpPr>
          <p:cNvPr id="139" name="Straight Connector 31">
            <a:extLst>
              <a:ext uri="{FF2B5EF4-FFF2-40B4-BE49-F238E27FC236}">
                <a16:creationId xmlns:a16="http://schemas.microsoft.com/office/drawing/2014/main" xmlns="" id="{3ECC9893-DB2D-D83B-8961-8C67B522BCD4}"/>
              </a:ext>
            </a:extLst>
          </p:cNvPr>
          <p:cNvCxnSpPr>
            <a:cxnSpLocks/>
          </p:cNvCxnSpPr>
          <p:nvPr/>
        </p:nvCxnSpPr>
        <p:spPr>
          <a:xfrm flipH="1" flipV="1">
            <a:off x="2207028" y="2683604"/>
            <a:ext cx="618002" cy="0"/>
          </a:xfrm>
          <a:prstGeom prst="line">
            <a:avLst/>
          </a:prstGeom>
          <a:ln w="381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36">
            <a:extLst>
              <a:ext uri="{FF2B5EF4-FFF2-40B4-BE49-F238E27FC236}">
                <a16:creationId xmlns:a16="http://schemas.microsoft.com/office/drawing/2014/main" xmlns="" id="{5EAAD60F-DC54-F7FC-E734-58637EDC6CC5}"/>
              </a:ext>
            </a:extLst>
          </p:cNvPr>
          <p:cNvCxnSpPr>
            <a:cxnSpLocks/>
          </p:cNvCxnSpPr>
          <p:nvPr/>
        </p:nvCxnSpPr>
        <p:spPr>
          <a:xfrm flipV="1">
            <a:off x="5746812" y="2577142"/>
            <a:ext cx="618002" cy="0"/>
          </a:xfrm>
          <a:prstGeom prst="line">
            <a:avLst/>
          </a:prstGeom>
          <a:ln w="381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62C109-476E-BA7B-BD34-9FF7AEB925EA}"/>
              </a:ext>
            </a:extLst>
          </p:cNvPr>
          <p:cNvSpPr txBox="1"/>
          <p:nvPr/>
        </p:nvSpPr>
        <p:spPr>
          <a:xfrm>
            <a:off x="17636" y="50799"/>
            <a:ext cx="7890963" cy="369332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Расширение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географии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трудоустройства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и </a:t>
            </a:r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иностранная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рабочая</a:t>
            </a:r>
            <a:r>
              <a:rPr lang="ky-KG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ky-KG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сила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673A39C-B6EB-33F2-58AA-8CE00F0B8A1E}"/>
              </a:ext>
            </a:extLst>
          </p:cNvPr>
          <p:cNvGrpSpPr/>
          <p:nvPr/>
        </p:nvGrpSpPr>
        <p:grpSpPr>
          <a:xfrm>
            <a:off x="3733601" y="2185641"/>
            <a:ext cx="1643474" cy="751175"/>
            <a:chOff x="-21206864" y="-7232026"/>
            <a:chExt cx="9573399" cy="4794168"/>
          </a:xfrm>
        </p:grpSpPr>
        <p:sp>
          <p:nvSpPr>
            <p:cNvPr id="11" name="Freeform 186">
              <a:extLst>
                <a:ext uri="{FF2B5EF4-FFF2-40B4-BE49-F238E27FC236}">
                  <a16:creationId xmlns:a16="http://schemas.microsoft.com/office/drawing/2014/main" xmlns="" id="{879D9181-4197-1313-99AD-03C81C64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06864" y="-2468810"/>
              <a:ext cx="80952" cy="30952"/>
            </a:xfrm>
            <a:custGeom>
              <a:avLst/>
              <a:gdLst>
                <a:gd name="T0" fmla="*/ 13 w 29"/>
                <a:gd name="T1" fmla="*/ 2 h 11"/>
                <a:gd name="T2" fmla="*/ 3 w 29"/>
                <a:gd name="T3" fmla="*/ 5 h 11"/>
                <a:gd name="T4" fmla="*/ 19 w 29"/>
                <a:gd name="T5" fmla="*/ 8 h 11"/>
                <a:gd name="T6" fmla="*/ 29 w 29"/>
                <a:gd name="T7" fmla="*/ 7 h 11"/>
                <a:gd name="T8" fmla="*/ 13 w 29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13" y="2"/>
                  </a:moveTo>
                  <a:cubicBezTo>
                    <a:pt x="11" y="3"/>
                    <a:pt x="0" y="2"/>
                    <a:pt x="3" y="5"/>
                  </a:cubicBezTo>
                  <a:cubicBezTo>
                    <a:pt x="5" y="7"/>
                    <a:pt x="14" y="6"/>
                    <a:pt x="19" y="8"/>
                  </a:cubicBezTo>
                  <a:cubicBezTo>
                    <a:pt x="23" y="11"/>
                    <a:pt x="29" y="9"/>
                    <a:pt x="29" y="7"/>
                  </a:cubicBezTo>
                  <a:cubicBezTo>
                    <a:pt x="29" y="5"/>
                    <a:pt x="15" y="0"/>
                    <a:pt x="13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2" name="Freeform 187">
              <a:extLst>
                <a:ext uri="{FF2B5EF4-FFF2-40B4-BE49-F238E27FC236}">
                  <a16:creationId xmlns:a16="http://schemas.microsoft.com/office/drawing/2014/main" xmlns="" id="{9932E701-E83B-7AC9-A3EA-7718E864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21770" y="-3675661"/>
              <a:ext cx="286904" cy="290475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" name="Freeform 188">
              <a:extLst>
                <a:ext uri="{FF2B5EF4-FFF2-40B4-BE49-F238E27FC236}">
                  <a16:creationId xmlns:a16="http://schemas.microsoft.com/office/drawing/2014/main" xmlns="" id="{FB9F5053-C9F3-9B1F-0D03-862100F4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4867" y="-3706614"/>
              <a:ext cx="182142" cy="158334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" name="Freeform 189">
              <a:extLst>
                <a:ext uri="{FF2B5EF4-FFF2-40B4-BE49-F238E27FC236}">
                  <a16:creationId xmlns:a16="http://schemas.microsoft.com/office/drawing/2014/main" xmlns="" id="{95263322-A164-D5D0-1E17-5B2118B6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47959" y="-3655426"/>
              <a:ext cx="202380" cy="219046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" name="Freeform 190">
              <a:extLst>
                <a:ext uri="{FF2B5EF4-FFF2-40B4-BE49-F238E27FC236}">
                  <a16:creationId xmlns:a16="http://schemas.microsoft.com/office/drawing/2014/main" xmlns="" id="{05C63EBA-5FEA-B8E7-532A-6D6724D80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08676" y="-3473284"/>
              <a:ext cx="28571" cy="39286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8" name="Freeform 191">
              <a:extLst>
                <a:ext uri="{FF2B5EF4-FFF2-40B4-BE49-F238E27FC236}">
                  <a16:creationId xmlns:a16="http://schemas.microsoft.com/office/drawing/2014/main" xmlns="" id="{AE674A46-2162-811B-AE1A-9385353E9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9625" y="-3401851"/>
              <a:ext cx="50000" cy="55952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" name="Freeform 192">
              <a:extLst>
                <a:ext uri="{FF2B5EF4-FFF2-40B4-BE49-F238E27FC236}">
                  <a16:creationId xmlns:a16="http://schemas.microsoft.com/office/drawing/2014/main" xmlns="" id="{0EF08735-EB2D-162A-4D12-4D91AB379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126528" y="-3557803"/>
              <a:ext cx="365475" cy="321427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" name="Freeform 193">
              <a:extLst>
                <a:ext uri="{FF2B5EF4-FFF2-40B4-BE49-F238E27FC236}">
                  <a16:creationId xmlns:a16="http://schemas.microsoft.com/office/drawing/2014/main" xmlns="" id="{CF638241-B1F4-4C49-5673-D39F9799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21766" y="-3931613"/>
              <a:ext cx="264284" cy="280952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" name="Freeform 194">
              <a:extLst>
                <a:ext uri="{FF2B5EF4-FFF2-40B4-BE49-F238E27FC236}">
                  <a16:creationId xmlns:a16="http://schemas.microsoft.com/office/drawing/2014/main" xmlns="" id="{BDDF44E4-1705-725D-A7BF-369EF101A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02720" y="-3878039"/>
              <a:ext cx="259522" cy="227380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" name="Freeform 195">
              <a:extLst>
                <a:ext uri="{FF2B5EF4-FFF2-40B4-BE49-F238E27FC236}">
                  <a16:creationId xmlns:a16="http://schemas.microsoft.com/office/drawing/2014/main" xmlns="" id="{B6873310-FBC2-2614-8FCF-6EB2C670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47959" y="-4048277"/>
              <a:ext cx="45238" cy="40476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" name="Freeform 196">
              <a:extLst>
                <a:ext uri="{FF2B5EF4-FFF2-40B4-BE49-F238E27FC236}">
                  <a16:creationId xmlns:a16="http://schemas.microsoft.com/office/drawing/2014/main" xmlns="" id="{5409B2C3-19FD-21F6-318D-5EA71360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75344" y="-4345898"/>
              <a:ext cx="234524" cy="315475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7" name="Freeform 197">
              <a:extLst>
                <a:ext uri="{FF2B5EF4-FFF2-40B4-BE49-F238E27FC236}">
                  <a16:creationId xmlns:a16="http://schemas.microsoft.com/office/drawing/2014/main" xmlns="" id="{0A451F9E-99E4-13A1-EC16-B081F7924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4861" y="-4923272"/>
              <a:ext cx="272619" cy="216666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8" name="Freeform 198">
              <a:extLst>
                <a:ext uri="{FF2B5EF4-FFF2-40B4-BE49-F238E27FC236}">
                  <a16:creationId xmlns:a16="http://schemas.microsoft.com/office/drawing/2014/main" xmlns="" id="{12C4A12C-F673-A5F9-8EC8-423E321E6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20579" y="-4963748"/>
              <a:ext cx="95238" cy="183332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9" name="Freeform 199">
              <a:extLst>
                <a:ext uri="{FF2B5EF4-FFF2-40B4-BE49-F238E27FC236}">
                  <a16:creationId xmlns:a16="http://schemas.microsoft.com/office/drawing/2014/main" xmlns="" id="{8126090C-15D7-2557-887F-870C32D87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687238" y="-4957798"/>
              <a:ext cx="473807" cy="453570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0" name="Freeform 200">
              <a:extLst>
                <a:ext uri="{FF2B5EF4-FFF2-40B4-BE49-F238E27FC236}">
                  <a16:creationId xmlns:a16="http://schemas.microsoft.com/office/drawing/2014/main" xmlns="" id="{C5165C0A-6A46-6A8F-422E-662457D2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72956" y="-4850655"/>
              <a:ext cx="346427" cy="329761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1" name="Freeform 201">
              <a:extLst>
                <a:ext uri="{FF2B5EF4-FFF2-40B4-BE49-F238E27FC236}">
                  <a16:creationId xmlns:a16="http://schemas.microsoft.com/office/drawing/2014/main" xmlns="" id="{8AE32607-04D9-1112-9F9A-B5AE63C7C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67001" y="-4394703"/>
              <a:ext cx="65476" cy="22619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2" name="Freeform 202">
              <a:extLst>
                <a:ext uri="{FF2B5EF4-FFF2-40B4-BE49-F238E27FC236}">
                  <a16:creationId xmlns:a16="http://schemas.microsoft.com/office/drawing/2014/main" xmlns="" id="{36854E58-2CAB-4638-B092-E38E55B4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81287" y="-4450658"/>
              <a:ext cx="135714" cy="104761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3" name="Freeform 203">
              <a:extLst>
                <a:ext uri="{FF2B5EF4-FFF2-40B4-BE49-F238E27FC236}">
                  <a16:creationId xmlns:a16="http://schemas.microsoft.com/office/drawing/2014/main" xmlns="" id="{D256A05A-D995-3901-311B-B8C296C3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61050" y="-4363751"/>
              <a:ext cx="61905" cy="36905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4" name="Freeform 204">
              <a:extLst>
                <a:ext uri="{FF2B5EF4-FFF2-40B4-BE49-F238E27FC236}">
                  <a16:creationId xmlns:a16="http://schemas.microsoft.com/office/drawing/2014/main" xmlns="" id="{4009519E-9144-D4B5-47D3-A818AF3E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59862" y="-4323277"/>
              <a:ext cx="278570" cy="196429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5" name="Freeform 205">
              <a:extLst>
                <a:ext uri="{FF2B5EF4-FFF2-40B4-BE49-F238E27FC236}">
                  <a16:creationId xmlns:a16="http://schemas.microsoft.com/office/drawing/2014/main" xmlns="" id="{F38D65EB-0972-6FDA-D70B-830EFB8B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25337" y="-4388750"/>
              <a:ext cx="270237" cy="226189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6" name="Freeform 206">
              <a:extLst>
                <a:ext uri="{FF2B5EF4-FFF2-40B4-BE49-F238E27FC236}">
                  <a16:creationId xmlns:a16="http://schemas.microsoft.com/office/drawing/2014/main" xmlns="" id="{C087D1B4-FF7C-3E2E-09C8-36EAFBF52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69384" y="-4354231"/>
              <a:ext cx="70238" cy="142856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7" name="Freeform 207">
              <a:extLst>
                <a:ext uri="{FF2B5EF4-FFF2-40B4-BE49-F238E27FC236}">
                  <a16:creationId xmlns:a16="http://schemas.microsoft.com/office/drawing/2014/main" xmlns="" id="{595CBF5A-04C6-EF24-639F-6F29677B9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89622" y="-4320898"/>
              <a:ext cx="41667" cy="115476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8" name="Freeform 208">
              <a:extLst>
                <a:ext uri="{FF2B5EF4-FFF2-40B4-BE49-F238E27FC236}">
                  <a16:creationId xmlns:a16="http://schemas.microsoft.com/office/drawing/2014/main" xmlns="" id="{D6373C93-B72F-A219-7A29-C47DD047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93194" y="-4368515"/>
              <a:ext cx="169047" cy="261904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9" name="Freeform 209">
              <a:extLst>
                <a:ext uri="{FF2B5EF4-FFF2-40B4-BE49-F238E27FC236}">
                  <a16:creationId xmlns:a16="http://schemas.microsoft.com/office/drawing/2014/main" xmlns="" id="{29568C2D-8F3B-4CFA-6ACD-AEF6A4E0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683669" y="-4312564"/>
              <a:ext cx="140475" cy="144047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0" name="Freeform 210">
              <a:extLst>
                <a:ext uri="{FF2B5EF4-FFF2-40B4-BE49-F238E27FC236}">
                  <a16:creationId xmlns:a16="http://schemas.microsoft.com/office/drawing/2014/main" xmlns="" id="{1B92F33D-55E0-EB69-9E12-9DC805140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59864" y="-4320894"/>
              <a:ext cx="95238" cy="146428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1" name="Freeform 211">
              <a:extLst>
                <a:ext uri="{FF2B5EF4-FFF2-40B4-BE49-F238E27FC236}">
                  <a16:creationId xmlns:a16="http://schemas.microsoft.com/office/drawing/2014/main" xmlns="" id="{28C744D6-CC9B-3B00-57BD-34E14BF8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30102" y="-4357801"/>
              <a:ext cx="171428" cy="129762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2" name="Freeform 212">
              <a:extLst>
                <a:ext uri="{FF2B5EF4-FFF2-40B4-BE49-F238E27FC236}">
                  <a16:creationId xmlns:a16="http://schemas.microsoft.com/office/drawing/2014/main" xmlns="" id="{F5A0A896-1B77-6FD7-320C-1E03E1BF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49148" y="-4261370"/>
              <a:ext cx="96428" cy="92857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3" name="Freeform 213">
              <a:extLst>
                <a:ext uri="{FF2B5EF4-FFF2-40B4-BE49-F238E27FC236}">
                  <a16:creationId xmlns:a16="http://schemas.microsoft.com/office/drawing/2014/main" xmlns="" id="{657AB00A-A506-154B-B035-C3CEAB5D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8430" y="-4295893"/>
              <a:ext cx="65476" cy="73809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4" name="Freeform 214">
              <a:extLst>
                <a:ext uri="{FF2B5EF4-FFF2-40B4-BE49-F238E27FC236}">
                  <a16:creationId xmlns:a16="http://schemas.microsoft.com/office/drawing/2014/main" xmlns="" id="{A76512F1-DCF9-919E-0378-80041BC9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75339" y="-4714939"/>
              <a:ext cx="191666" cy="154761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5" name="Freeform 215">
              <a:extLst>
                <a:ext uri="{FF2B5EF4-FFF2-40B4-BE49-F238E27FC236}">
                  <a16:creationId xmlns:a16="http://schemas.microsoft.com/office/drawing/2014/main" xmlns="" id="{F782B726-8BDA-5E78-8D0C-083BA6F2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75338" y="-4706608"/>
              <a:ext cx="276189" cy="301190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6" name="Freeform 216">
              <a:extLst>
                <a:ext uri="{FF2B5EF4-FFF2-40B4-BE49-F238E27FC236}">
                  <a16:creationId xmlns:a16="http://schemas.microsoft.com/office/drawing/2014/main" xmlns="" id="{9FAE4DD0-0B12-71F4-8C95-E38D0BC8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68194" y="-4650655"/>
              <a:ext cx="377380" cy="354760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7" name="Freeform 217">
              <a:extLst>
                <a:ext uri="{FF2B5EF4-FFF2-40B4-BE49-F238E27FC236}">
                  <a16:creationId xmlns:a16="http://schemas.microsoft.com/office/drawing/2014/main" xmlns="" id="{CF692655-BEE7-CD81-ED19-38B87CE5F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613433" y="-4416136"/>
              <a:ext cx="185714" cy="134523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8" name="Freeform 218">
              <a:extLst>
                <a:ext uri="{FF2B5EF4-FFF2-40B4-BE49-F238E27FC236}">
                  <a16:creationId xmlns:a16="http://schemas.microsoft.com/office/drawing/2014/main" xmlns="" id="{8AD9AED5-74EB-150F-E84C-678D7F1F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83670" y="-4613752"/>
              <a:ext cx="351189" cy="276189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9" name="Freeform 219">
              <a:extLst>
                <a:ext uri="{FF2B5EF4-FFF2-40B4-BE49-F238E27FC236}">
                  <a16:creationId xmlns:a16="http://schemas.microsoft.com/office/drawing/2014/main" xmlns="" id="{52996BEE-86A0-88C3-285C-F952357A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80102" y="-4613752"/>
              <a:ext cx="225000" cy="377380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0" name="Freeform 220">
              <a:extLst>
                <a:ext uri="{FF2B5EF4-FFF2-40B4-BE49-F238E27FC236}">
                  <a16:creationId xmlns:a16="http://schemas.microsoft.com/office/drawing/2014/main" xmlns="" id="{AC01D686-2270-BCFC-DFC0-98C1EE5E0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40819" y="-4822087"/>
              <a:ext cx="247618" cy="247618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1" name="Freeform 221">
              <a:extLst>
                <a:ext uri="{FF2B5EF4-FFF2-40B4-BE49-F238E27FC236}">
                  <a16:creationId xmlns:a16="http://schemas.microsoft.com/office/drawing/2014/main" xmlns="" id="{41230DC8-E30E-D03B-2DE9-B4396F6AC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89624" y="-4120898"/>
              <a:ext cx="129762" cy="144047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2" name="Freeform 222">
              <a:extLst>
                <a:ext uri="{FF2B5EF4-FFF2-40B4-BE49-F238E27FC236}">
                  <a16:creationId xmlns:a16="http://schemas.microsoft.com/office/drawing/2014/main" xmlns="" id="{3AE2C8CC-1A4F-6157-4A81-F5D4DB479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75338" y="-4124466"/>
              <a:ext cx="50000" cy="32143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3" name="Freeform 223">
              <a:extLst>
                <a:ext uri="{FF2B5EF4-FFF2-40B4-BE49-F238E27FC236}">
                  <a16:creationId xmlns:a16="http://schemas.microsoft.com/office/drawing/2014/main" xmlns="" id="{AE90570E-3557-BC25-89A1-205645AC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36052" y="-4151850"/>
              <a:ext cx="160714" cy="199999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96" name="Freeform 224">
              <a:extLst>
                <a:ext uri="{FF2B5EF4-FFF2-40B4-BE49-F238E27FC236}">
                  <a16:creationId xmlns:a16="http://schemas.microsoft.com/office/drawing/2014/main" xmlns="" id="{4C3C2EBB-891B-F0D0-A5D6-C5B2E467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05101" y="-4611368"/>
              <a:ext cx="373808" cy="465474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97" name="Freeform 225">
              <a:extLst>
                <a:ext uri="{FF2B5EF4-FFF2-40B4-BE49-F238E27FC236}">
                  <a16:creationId xmlns:a16="http://schemas.microsoft.com/office/drawing/2014/main" xmlns="" id="{095CA584-422D-99FC-3AC2-13261A5C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61056" y="-4366133"/>
              <a:ext cx="45238" cy="45238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98" name="Freeform 226">
              <a:extLst>
                <a:ext uri="{FF2B5EF4-FFF2-40B4-BE49-F238E27FC236}">
                  <a16:creationId xmlns:a16="http://schemas.microsoft.com/office/drawing/2014/main" xmlns="" id="{0B86A5CE-3DA0-3ED6-94AF-5A961BD80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78916" y="-4483988"/>
              <a:ext cx="152380" cy="13214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99" name="Freeform 227">
              <a:extLst>
                <a:ext uri="{FF2B5EF4-FFF2-40B4-BE49-F238E27FC236}">
                  <a16:creationId xmlns:a16="http://schemas.microsoft.com/office/drawing/2014/main" xmlns="" id="{43505A14-382F-13C4-17FF-7BC51F90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57482" y="-4411369"/>
              <a:ext cx="340474" cy="265475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0" name="Freeform 228">
              <a:extLst>
                <a:ext uri="{FF2B5EF4-FFF2-40B4-BE49-F238E27FC236}">
                  <a16:creationId xmlns:a16="http://schemas.microsoft.com/office/drawing/2014/main" xmlns="" id="{E1BC8769-A299-1007-52D9-CF138A5EC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03914" y="-4901847"/>
              <a:ext cx="33334" cy="42858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1" name="Freeform 229">
              <a:extLst>
                <a:ext uri="{FF2B5EF4-FFF2-40B4-BE49-F238E27FC236}">
                  <a16:creationId xmlns:a16="http://schemas.microsoft.com/office/drawing/2014/main" xmlns="" id="{B719124B-ADF5-B019-9015-88B2DD9E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93196" y="-4960178"/>
              <a:ext cx="154761" cy="126190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2" name="Freeform 230">
              <a:extLst>
                <a:ext uri="{FF2B5EF4-FFF2-40B4-BE49-F238E27FC236}">
                  <a16:creationId xmlns:a16="http://schemas.microsoft.com/office/drawing/2014/main" xmlns="" id="{6BDE34C5-CD24-3E70-EC6E-27EC9A95B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57498" y="-4985180"/>
              <a:ext cx="86905" cy="105952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3" name="Freeform 231">
              <a:extLst>
                <a:ext uri="{FF2B5EF4-FFF2-40B4-BE49-F238E27FC236}">
                  <a16:creationId xmlns:a16="http://schemas.microsoft.com/office/drawing/2014/main" xmlns="" id="{139C7CA1-4091-5F06-BABE-2C031D9C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8680" y="-4683987"/>
              <a:ext cx="102380" cy="132143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4" name="Freeform 232">
              <a:extLst>
                <a:ext uri="{FF2B5EF4-FFF2-40B4-BE49-F238E27FC236}">
                  <a16:creationId xmlns:a16="http://schemas.microsoft.com/office/drawing/2014/main" xmlns="" id="{07A79199-5B53-428E-ACF7-D626E623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42011" y="-4910177"/>
              <a:ext cx="630949" cy="665473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5" name="Freeform 234">
              <a:extLst>
                <a:ext uri="{FF2B5EF4-FFF2-40B4-BE49-F238E27FC236}">
                  <a16:creationId xmlns:a16="http://schemas.microsoft.com/office/drawing/2014/main" xmlns="" id="{87E6BB64-36A0-FFD2-3CDA-66F2519E0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07483" y="-4844702"/>
              <a:ext cx="11905" cy="30952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6" name="Freeform 235">
              <a:extLst>
                <a:ext uri="{FF2B5EF4-FFF2-40B4-BE49-F238E27FC236}">
                  <a16:creationId xmlns:a16="http://schemas.microsoft.com/office/drawing/2014/main" xmlns="" id="{288291F5-8C97-A94E-BF79-2A9393D5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26534" y="-4864943"/>
              <a:ext cx="33334" cy="96428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7" name="Freeform 236">
              <a:extLst>
                <a:ext uri="{FF2B5EF4-FFF2-40B4-BE49-F238E27FC236}">
                  <a16:creationId xmlns:a16="http://schemas.microsoft.com/office/drawing/2014/main" xmlns="" id="{D5FAD750-41CE-872A-901E-5F3ABF354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07482" y="-4858989"/>
              <a:ext cx="92857" cy="104761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8" name="Freeform 237">
              <a:extLst>
                <a:ext uri="{FF2B5EF4-FFF2-40B4-BE49-F238E27FC236}">
                  <a16:creationId xmlns:a16="http://schemas.microsoft.com/office/drawing/2014/main" xmlns="" id="{F60DDFAB-284F-7047-A342-6EA3786BD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19397" y="-5118509"/>
              <a:ext cx="247618" cy="107142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9" name="Freeform 238">
              <a:extLst>
                <a:ext uri="{FF2B5EF4-FFF2-40B4-BE49-F238E27FC236}">
                  <a16:creationId xmlns:a16="http://schemas.microsoft.com/office/drawing/2014/main" xmlns="" id="{F91D7D26-1BDD-DD50-C224-1FA490798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97964" y="-5132796"/>
              <a:ext cx="158334" cy="71429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0" name="Freeform 239">
              <a:extLst>
                <a:ext uri="{FF2B5EF4-FFF2-40B4-BE49-F238E27FC236}">
                  <a16:creationId xmlns:a16="http://schemas.microsoft.com/office/drawing/2014/main" xmlns="" id="{D2DFF7BD-DCB6-38C6-512D-6B5AB20C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09865" y="-5092318"/>
              <a:ext cx="424999" cy="169047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1" name="Freeform 240">
              <a:extLst>
                <a:ext uri="{FF2B5EF4-FFF2-40B4-BE49-F238E27FC236}">
                  <a16:creationId xmlns:a16="http://schemas.microsoft.com/office/drawing/2014/main" xmlns="" id="{986FC3CF-02F0-3937-2C32-47742F958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21777" y="-4926842"/>
              <a:ext cx="53572" cy="51191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9" name="Freeform 241">
              <a:extLst>
                <a:ext uri="{FF2B5EF4-FFF2-40B4-BE49-F238E27FC236}">
                  <a16:creationId xmlns:a16="http://schemas.microsoft.com/office/drawing/2014/main" xmlns="" id="{2269D994-8031-7D36-9CAC-65320FE0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352" y="-5110175"/>
              <a:ext cx="157143" cy="146428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0" name="Freeform 242">
              <a:extLst>
                <a:ext uri="{FF2B5EF4-FFF2-40B4-BE49-F238E27FC236}">
                  <a16:creationId xmlns:a16="http://schemas.microsoft.com/office/drawing/2014/main" xmlns="" id="{3177D6E2-6F27-9F2B-BA6B-DD8A900E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74155" y="-4780416"/>
              <a:ext cx="174999" cy="102380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1" name="Freeform 243">
              <a:extLst>
                <a:ext uri="{FF2B5EF4-FFF2-40B4-BE49-F238E27FC236}">
                  <a16:creationId xmlns:a16="http://schemas.microsoft.com/office/drawing/2014/main" xmlns="" id="{C2D4B611-E721-AD32-1BB3-79A4561FA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0589" y="-4735181"/>
              <a:ext cx="191666" cy="428569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2" name="Freeform 244">
              <a:extLst>
                <a:ext uri="{FF2B5EF4-FFF2-40B4-BE49-F238E27FC236}">
                  <a16:creationId xmlns:a16="http://schemas.microsoft.com/office/drawing/2014/main" xmlns="" id="{562399F8-657A-0325-4CA4-13712331B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88442" y="-4726847"/>
              <a:ext cx="70238" cy="42858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3" name="Freeform 245">
              <a:extLst>
                <a:ext uri="{FF2B5EF4-FFF2-40B4-BE49-F238E27FC236}">
                  <a16:creationId xmlns:a16="http://schemas.microsoft.com/office/drawing/2014/main" xmlns="" id="{D1C3473D-C9F2-CEFA-0FBF-E36C0F0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03919" y="-4607799"/>
              <a:ext cx="165476" cy="348809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4" name="Freeform 246">
              <a:extLst>
                <a:ext uri="{FF2B5EF4-FFF2-40B4-BE49-F238E27FC236}">
                  <a16:creationId xmlns:a16="http://schemas.microsoft.com/office/drawing/2014/main" xmlns="" id="{8C467C3E-18F3-2FCF-69F4-316460DA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03920" y="-4399464"/>
              <a:ext cx="138095" cy="98809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5" name="Freeform 247">
              <a:extLst>
                <a:ext uri="{FF2B5EF4-FFF2-40B4-BE49-F238E27FC236}">
                  <a16:creationId xmlns:a16="http://schemas.microsoft.com/office/drawing/2014/main" xmlns="" id="{EF943FB6-28AC-104B-C950-F29B463D2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49156" y="-4585182"/>
              <a:ext cx="169047" cy="204762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6" name="Freeform 248">
              <a:extLst>
                <a:ext uri="{FF2B5EF4-FFF2-40B4-BE49-F238E27FC236}">
                  <a16:creationId xmlns:a16="http://schemas.microsoft.com/office/drawing/2014/main" xmlns="" id="{C6F4EEA3-5452-8A35-6F4F-B2DE9723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05114" y="-4541134"/>
              <a:ext cx="182142" cy="347618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7" name="Freeform 249">
              <a:extLst>
                <a:ext uri="{FF2B5EF4-FFF2-40B4-BE49-F238E27FC236}">
                  <a16:creationId xmlns:a16="http://schemas.microsoft.com/office/drawing/2014/main" xmlns="" id="{D3F37C3B-A706-93DB-918D-8B74811E5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69388" y="-5470891"/>
              <a:ext cx="220237" cy="180951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8" name="Freeform 250">
              <a:extLst>
                <a:ext uri="{FF2B5EF4-FFF2-40B4-BE49-F238E27FC236}">
                  <a16:creationId xmlns:a16="http://schemas.microsoft.com/office/drawing/2014/main" xmlns="" id="{3C14390B-8894-549B-C1D8-6B9E293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34863" y="-5180413"/>
              <a:ext cx="80953" cy="78571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9" name="Freeform 251">
              <a:extLst>
                <a:ext uri="{FF2B5EF4-FFF2-40B4-BE49-F238E27FC236}">
                  <a16:creationId xmlns:a16="http://schemas.microsoft.com/office/drawing/2014/main" xmlns="" id="{6C57F6B4-7C53-3577-E572-D7313815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77720" y="-5217319"/>
              <a:ext cx="121428" cy="107142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0" name="Freeform 252">
              <a:extLst>
                <a:ext uri="{FF2B5EF4-FFF2-40B4-BE49-F238E27FC236}">
                  <a16:creationId xmlns:a16="http://schemas.microsoft.com/office/drawing/2014/main" xmlns="" id="{9BE7F713-DFEF-B2EB-F641-B4867B7AB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58672" y="-5104226"/>
              <a:ext cx="41667" cy="82144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1" name="Freeform 253">
              <a:extLst>
                <a:ext uri="{FF2B5EF4-FFF2-40B4-BE49-F238E27FC236}">
                  <a16:creationId xmlns:a16="http://schemas.microsoft.com/office/drawing/2014/main" xmlns="" id="{461D77AF-A261-C39D-B783-3FDACD024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70574" y="-5287555"/>
              <a:ext cx="169047" cy="73809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2" name="Freeform 254">
              <a:extLst>
                <a:ext uri="{FF2B5EF4-FFF2-40B4-BE49-F238E27FC236}">
                  <a16:creationId xmlns:a16="http://schemas.microsoft.com/office/drawing/2014/main" xmlns="" id="{3FFEE463-CDC2-D647-458D-A25D2BF29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24148" y="-5279222"/>
              <a:ext cx="146428" cy="84524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3" name="Freeform 255">
              <a:extLst>
                <a:ext uri="{FF2B5EF4-FFF2-40B4-BE49-F238E27FC236}">
                  <a16:creationId xmlns:a16="http://schemas.microsoft.com/office/drawing/2014/main" xmlns="" id="{B9289A87-956C-9645-0731-3E7F2E957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1055" y="-5349460"/>
              <a:ext cx="144047" cy="73809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4" name="Freeform 256">
              <a:extLst>
                <a:ext uri="{FF2B5EF4-FFF2-40B4-BE49-F238E27FC236}">
                  <a16:creationId xmlns:a16="http://schemas.microsoft.com/office/drawing/2014/main" xmlns="" id="{EE943ACD-81D6-BE23-E74D-D6343A6B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09861" y="-5304224"/>
              <a:ext cx="127381" cy="53572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5" name="Freeform 257">
              <a:extLst>
                <a:ext uri="{FF2B5EF4-FFF2-40B4-BE49-F238E27FC236}">
                  <a16:creationId xmlns:a16="http://schemas.microsoft.com/office/drawing/2014/main" xmlns="" id="{70B4F6E1-2CFC-B2DB-DDDC-7C230D29E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08668" y="-5092318"/>
              <a:ext cx="83333" cy="140475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6" name="Freeform 258">
              <a:extLst>
                <a:ext uri="{FF2B5EF4-FFF2-40B4-BE49-F238E27FC236}">
                  <a16:creationId xmlns:a16="http://schemas.microsoft.com/office/drawing/2014/main" xmlns="" id="{726035DD-9267-5095-BF76-DF07B928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13430" y="-5422080"/>
              <a:ext cx="92857" cy="80953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7" name="Freeform 259">
              <a:extLst>
                <a:ext uri="{FF2B5EF4-FFF2-40B4-BE49-F238E27FC236}">
                  <a16:creationId xmlns:a16="http://schemas.microsoft.com/office/drawing/2014/main" xmlns="" id="{7932C1AA-995A-9FE5-C22C-DB07C880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55101" y="-5326841"/>
              <a:ext cx="14286" cy="22619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8" name="Freeform 260">
              <a:extLst>
                <a:ext uri="{FF2B5EF4-FFF2-40B4-BE49-F238E27FC236}">
                  <a16:creationId xmlns:a16="http://schemas.microsoft.com/office/drawing/2014/main" xmlns="" id="{F04E50FF-91D4-1A7A-300E-604320DCE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30099" y="-5363745"/>
              <a:ext cx="89286" cy="65476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9" name="Freeform 261">
              <a:extLst>
                <a:ext uri="{FF2B5EF4-FFF2-40B4-BE49-F238E27FC236}">
                  <a16:creationId xmlns:a16="http://schemas.microsoft.com/office/drawing/2014/main" xmlns="" id="{F8F09F69-09F9-73E3-3D18-E0A5F8C70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31293" y="-5270889"/>
              <a:ext cx="205952" cy="135714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0" name="Freeform 262">
              <a:extLst>
                <a:ext uri="{FF2B5EF4-FFF2-40B4-BE49-F238E27FC236}">
                  <a16:creationId xmlns:a16="http://schemas.microsoft.com/office/drawing/2014/main" xmlns="" id="{E407A181-24EC-4AF8-55D8-545D5AE4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7247" y="-5273274"/>
              <a:ext cx="67857" cy="86905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1" name="Freeform 263">
              <a:extLst>
                <a:ext uri="{FF2B5EF4-FFF2-40B4-BE49-F238E27FC236}">
                  <a16:creationId xmlns:a16="http://schemas.microsoft.com/office/drawing/2014/main" xmlns="" id="{F13D1766-3F4D-B565-8B57-3574D55B6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92005" y="-5149462"/>
              <a:ext cx="141666" cy="79762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2" name="Freeform 264">
              <a:extLst>
                <a:ext uri="{FF2B5EF4-FFF2-40B4-BE49-F238E27FC236}">
                  <a16:creationId xmlns:a16="http://schemas.microsoft.com/office/drawing/2014/main" xmlns="" id="{839F7E2B-4D77-E84E-626D-4EC93D0F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33671" y="-5101843"/>
              <a:ext cx="64285" cy="45238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3" name="Freeform 265">
              <a:extLst>
                <a:ext uri="{FF2B5EF4-FFF2-40B4-BE49-F238E27FC236}">
                  <a16:creationId xmlns:a16="http://schemas.microsoft.com/office/drawing/2014/main" xmlns="" id="{95E4D61D-A8AE-C50E-9A2B-19D39CC5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92006" y="-5391127"/>
              <a:ext cx="403570" cy="236904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4" name="Freeform 266">
              <a:extLst>
                <a:ext uri="{FF2B5EF4-FFF2-40B4-BE49-F238E27FC236}">
                  <a16:creationId xmlns:a16="http://schemas.microsoft.com/office/drawing/2014/main" xmlns="" id="{624F4ABE-523C-AF46-A4F9-595A02239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69387" y="-5510173"/>
              <a:ext cx="211904" cy="154761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5" name="Freeform 267">
              <a:extLst>
                <a:ext uri="{FF2B5EF4-FFF2-40B4-BE49-F238E27FC236}">
                  <a16:creationId xmlns:a16="http://schemas.microsoft.com/office/drawing/2014/main" xmlns="" id="{3B99125C-634C-CEBA-0D22-A6648EE0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22959" y="-5572079"/>
              <a:ext cx="166667" cy="79762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6" name="Freeform 268">
              <a:extLst>
                <a:ext uri="{FF2B5EF4-FFF2-40B4-BE49-F238E27FC236}">
                  <a16:creationId xmlns:a16="http://schemas.microsoft.com/office/drawing/2014/main" xmlns="" id="{A873284D-0DDE-F233-3B1F-AF511B86E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22959" y="-5520888"/>
              <a:ext cx="129762" cy="84524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7" name="Freeform 269">
              <a:extLst>
                <a:ext uri="{FF2B5EF4-FFF2-40B4-BE49-F238E27FC236}">
                  <a16:creationId xmlns:a16="http://schemas.microsoft.com/office/drawing/2014/main" xmlns="" id="{47163C47-3551-FD32-1AC6-D7AD5754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45578" y="-5248274"/>
              <a:ext cx="101191" cy="57143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8" name="Freeform 270">
              <a:extLst>
                <a:ext uri="{FF2B5EF4-FFF2-40B4-BE49-F238E27FC236}">
                  <a16:creationId xmlns:a16="http://schemas.microsoft.com/office/drawing/2014/main" xmlns="" id="{BB258855-FA01-B011-DF9C-7F55E4395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49147" y="-5464940"/>
              <a:ext cx="202380" cy="228570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9" name="Freeform 271">
              <a:extLst>
                <a:ext uri="{FF2B5EF4-FFF2-40B4-BE49-F238E27FC236}">
                  <a16:creationId xmlns:a16="http://schemas.microsoft.com/office/drawing/2014/main" xmlns="" id="{B3A7B081-CAEC-A6E6-0A6D-B952570A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9390" y="-6017318"/>
              <a:ext cx="239285" cy="380950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0" name="Freeform 272">
              <a:extLst>
                <a:ext uri="{FF2B5EF4-FFF2-40B4-BE49-F238E27FC236}">
                  <a16:creationId xmlns:a16="http://schemas.microsoft.com/office/drawing/2014/main" xmlns="" id="{FCB83B06-D651-5193-4741-251CEAC3C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5816" y="-4828033"/>
              <a:ext cx="478569" cy="383331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1" name="Freeform 273">
              <a:extLst>
                <a:ext uri="{FF2B5EF4-FFF2-40B4-BE49-F238E27FC236}">
                  <a16:creationId xmlns:a16="http://schemas.microsoft.com/office/drawing/2014/main" xmlns="" id="{C4D19824-311F-2E08-3354-DCB8DDC5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21774" y="-4650653"/>
              <a:ext cx="180951" cy="203571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2" name="Freeform 274">
              <a:extLst>
                <a:ext uri="{FF2B5EF4-FFF2-40B4-BE49-F238E27FC236}">
                  <a16:creationId xmlns:a16="http://schemas.microsoft.com/office/drawing/2014/main" xmlns="" id="{9EB7E742-A03E-8FC4-C622-11FC7E46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2727" y="-4681611"/>
              <a:ext cx="28571" cy="39286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3" name="Freeform 275">
              <a:extLst>
                <a:ext uri="{FF2B5EF4-FFF2-40B4-BE49-F238E27FC236}">
                  <a16:creationId xmlns:a16="http://schemas.microsoft.com/office/drawing/2014/main" xmlns="" id="{442B8165-9D1C-349A-8115-EF6169DA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24155" y="-4681606"/>
              <a:ext cx="109524" cy="88095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4" name="Freeform 276">
              <a:extLst>
                <a:ext uri="{FF2B5EF4-FFF2-40B4-BE49-F238E27FC236}">
                  <a16:creationId xmlns:a16="http://schemas.microsoft.com/office/drawing/2014/main" xmlns="" id="{8925A031-B4AB-9DE1-7EBD-6FECAE6A3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5113" y="-4216136"/>
              <a:ext cx="442856" cy="134523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5" name="Freeform 277">
              <a:extLst>
                <a:ext uri="{FF2B5EF4-FFF2-40B4-BE49-F238E27FC236}">
                  <a16:creationId xmlns:a16="http://schemas.microsoft.com/office/drawing/2014/main" xmlns="" id="{9A17701B-50B0-9914-4787-3C75074F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33682" y="-4176847"/>
              <a:ext cx="27381" cy="16667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6" name="Freeform 278">
              <a:extLst>
                <a:ext uri="{FF2B5EF4-FFF2-40B4-BE49-F238E27FC236}">
                  <a16:creationId xmlns:a16="http://schemas.microsoft.com/office/drawing/2014/main" xmlns="" id="{6EBFB878-D239-EB43-7031-CA38E1FEA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19388" y="-4966130"/>
              <a:ext cx="221427" cy="216666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7" name="Freeform 279">
              <a:extLst>
                <a:ext uri="{FF2B5EF4-FFF2-40B4-BE49-F238E27FC236}">
                  <a16:creationId xmlns:a16="http://schemas.microsoft.com/office/drawing/2014/main" xmlns="" id="{58D184A2-4D63-36DA-74BD-AEB6827E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42008" y="-4782801"/>
              <a:ext cx="41667" cy="39286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8" name="Freeform 280">
              <a:extLst>
                <a:ext uri="{FF2B5EF4-FFF2-40B4-BE49-F238E27FC236}">
                  <a16:creationId xmlns:a16="http://schemas.microsoft.com/office/drawing/2014/main" xmlns="" id="{92DAD83F-3895-08ED-B5CE-237FBB139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99146" y="-5349460"/>
              <a:ext cx="332142" cy="279761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9" name="Freeform 281">
              <a:extLst>
                <a:ext uri="{FF2B5EF4-FFF2-40B4-BE49-F238E27FC236}">
                  <a16:creationId xmlns:a16="http://schemas.microsoft.com/office/drawing/2014/main" xmlns="" id="{F49F7EF5-E401-1C82-62C8-5B1BA543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44376" y="-4403039"/>
              <a:ext cx="53572" cy="28571"/>
            </a:xfrm>
            <a:custGeom>
              <a:avLst/>
              <a:gdLst>
                <a:gd name="T0" fmla="*/ 19 w 19"/>
                <a:gd name="T1" fmla="*/ 4 h 10"/>
                <a:gd name="T2" fmla="*/ 10 w 19"/>
                <a:gd name="T3" fmla="*/ 2 h 10"/>
                <a:gd name="T4" fmla="*/ 6 w 19"/>
                <a:gd name="T5" fmla="*/ 0 h 10"/>
                <a:gd name="T6" fmla="*/ 6 w 19"/>
                <a:gd name="T7" fmla="*/ 0 h 10"/>
                <a:gd name="T8" fmla="*/ 0 w 19"/>
                <a:gd name="T9" fmla="*/ 5 h 10"/>
                <a:gd name="T10" fmla="*/ 16 w 19"/>
                <a:gd name="T11" fmla="*/ 10 h 10"/>
                <a:gd name="T12" fmla="*/ 19 w 19"/>
                <a:gd name="T13" fmla="*/ 9 h 10"/>
                <a:gd name="T14" fmla="*/ 19 w 19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0" name="Freeform 282">
              <a:extLst>
                <a:ext uri="{FF2B5EF4-FFF2-40B4-BE49-F238E27FC236}">
                  <a16:creationId xmlns:a16="http://schemas.microsoft.com/office/drawing/2014/main" xmlns="" id="{715CE1CB-AA65-682A-D29D-E17B1C9A0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27706" y="-4444707"/>
              <a:ext cx="140475" cy="76190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1" name="Freeform 283">
              <a:extLst>
                <a:ext uri="{FF2B5EF4-FFF2-40B4-BE49-F238E27FC236}">
                  <a16:creationId xmlns:a16="http://schemas.microsoft.com/office/drawing/2014/main" xmlns="" id="{F36315FD-B96D-8F0C-C4A4-416992A4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55085" y="-4844701"/>
              <a:ext cx="689282" cy="427379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2" name="Freeform 284">
              <a:extLst>
                <a:ext uri="{FF2B5EF4-FFF2-40B4-BE49-F238E27FC236}">
                  <a16:creationId xmlns:a16="http://schemas.microsoft.com/office/drawing/2014/main" xmlns="" id="{737DAE88-532A-C96D-EE25-A70AD6A9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00330" y="-4483993"/>
              <a:ext cx="95238" cy="95238"/>
            </a:xfrm>
            <a:custGeom>
              <a:avLst/>
              <a:gdLst>
                <a:gd name="T0" fmla="*/ 30 w 34"/>
                <a:gd name="T1" fmla="*/ 23 h 34"/>
                <a:gd name="T2" fmla="*/ 34 w 34"/>
                <a:gd name="T3" fmla="*/ 18 h 34"/>
                <a:gd name="T4" fmla="*/ 31 w 34"/>
                <a:gd name="T5" fmla="*/ 16 h 34"/>
                <a:gd name="T6" fmla="*/ 27 w 34"/>
                <a:gd name="T7" fmla="*/ 17 h 34"/>
                <a:gd name="T8" fmla="*/ 27 w 34"/>
                <a:gd name="T9" fmla="*/ 0 h 34"/>
                <a:gd name="T10" fmla="*/ 14 w 34"/>
                <a:gd name="T11" fmla="*/ 0 h 34"/>
                <a:gd name="T12" fmla="*/ 11 w 34"/>
                <a:gd name="T13" fmla="*/ 6 h 34"/>
                <a:gd name="T14" fmla="*/ 17 w 34"/>
                <a:gd name="T15" fmla="*/ 14 h 34"/>
                <a:gd name="T16" fmla="*/ 7 w 34"/>
                <a:gd name="T17" fmla="*/ 15 h 34"/>
                <a:gd name="T18" fmla="*/ 0 w 34"/>
                <a:gd name="T19" fmla="*/ 24 h 34"/>
                <a:gd name="T20" fmla="*/ 9 w 34"/>
                <a:gd name="T21" fmla="*/ 32 h 34"/>
                <a:gd name="T22" fmla="*/ 20 w 34"/>
                <a:gd name="T23" fmla="*/ 34 h 34"/>
                <a:gd name="T24" fmla="*/ 20 w 34"/>
                <a:gd name="T25" fmla="*/ 34 h 34"/>
                <a:gd name="T26" fmla="*/ 26 w 34"/>
                <a:gd name="T27" fmla="*/ 29 h 34"/>
                <a:gd name="T28" fmla="*/ 30 w 34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3" name="Freeform 285">
              <a:extLst>
                <a:ext uri="{FF2B5EF4-FFF2-40B4-BE49-F238E27FC236}">
                  <a16:creationId xmlns:a16="http://schemas.microsoft.com/office/drawing/2014/main" xmlns="" id="{0BCE8ACF-6870-AE88-FB97-CF9F82A2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25327" y="-4498276"/>
              <a:ext cx="30952" cy="61905"/>
            </a:xfrm>
            <a:custGeom>
              <a:avLst/>
              <a:gdLst>
                <a:gd name="T0" fmla="*/ 2 w 11"/>
                <a:gd name="T1" fmla="*/ 5 h 22"/>
                <a:gd name="T2" fmla="*/ 0 w 11"/>
                <a:gd name="T3" fmla="*/ 5 h 22"/>
                <a:gd name="T4" fmla="*/ 0 w 11"/>
                <a:gd name="T5" fmla="*/ 22 h 22"/>
                <a:gd name="T6" fmla="*/ 4 w 11"/>
                <a:gd name="T7" fmla="*/ 21 h 22"/>
                <a:gd name="T8" fmla="*/ 7 w 11"/>
                <a:gd name="T9" fmla="*/ 17 h 22"/>
                <a:gd name="T10" fmla="*/ 9 w 11"/>
                <a:gd name="T11" fmla="*/ 4 h 22"/>
                <a:gd name="T12" fmla="*/ 11 w 11"/>
                <a:gd name="T13" fmla="*/ 3 h 22"/>
                <a:gd name="T14" fmla="*/ 7 w 11"/>
                <a:gd name="T15" fmla="*/ 0 h 22"/>
                <a:gd name="T16" fmla="*/ 2 w 11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4" name="Freeform 286">
              <a:extLst>
                <a:ext uri="{FF2B5EF4-FFF2-40B4-BE49-F238E27FC236}">
                  <a16:creationId xmlns:a16="http://schemas.microsoft.com/office/drawing/2014/main" xmlns="" id="{C66DF7FD-0368-0D64-37E9-1179DE6E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93189" y="-4541135"/>
              <a:ext cx="67857" cy="57143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5" name="Freeform 287">
              <a:extLst>
                <a:ext uri="{FF2B5EF4-FFF2-40B4-BE49-F238E27FC236}">
                  <a16:creationId xmlns:a16="http://schemas.microsoft.com/office/drawing/2014/main" xmlns="" id="{3A355108-DDDA-6E8C-BC35-EEB46F0B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30090" y="-4532798"/>
              <a:ext cx="78571" cy="51191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6" name="Freeform 288">
              <a:extLst>
                <a:ext uri="{FF2B5EF4-FFF2-40B4-BE49-F238E27FC236}">
                  <a16:creationId xmlns:a16="http://schemas.microsoft.com/office/drawing/2014/main" xmlns="" id="{8A66F240-E552-416C-C83C-400951C6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4849" y="-4417322"/>
              <a:ext cx="97619" cy="98809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7" name="Freeform 289">
              <a:extLst>
                <a:ext uri="{FF2B5EF4-FFF2-40B4-BE49-F238E27FC236}">
                  <a16:creationId xmlns:a16="http://schemas.microsoft.com/office/drawing/2014/main" xmlns="" id="{5C346E83-5182-F612-7167-9B877345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78898" y="-4191136"/>
              <a:ext cx="903567" cy="923805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8" name="Freeform 290">
              <a:extLst>
                <a:ext uri="{FF2B5EF4-FFF2-40B4-BE49-F238E27FC236}">
                  <a16:creationId xmlns:a16="http://schemas.microsoft.com/office/drawing/2014/main" xmlns="" id="{4B4CDAE7-E083-B997-2A57-C79FB555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24138" y="-3360189"/>
              <a:ext cx="113095" cy="123809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9" name="Freeform 291">
              <a:extLst>
                <a:ext uri="{FF2B5EF4-FFF2-40B4-BE49-F238E27FC236}">
                  <a16:creationId xmlns:a16="http://schemas.microsoft.com/office/drawing/2014/main" xmlns="" id="{A8E09B74-7DF1-CF70-F8CC-320709244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172950" y="-3568518"/>
              <a:ext cx="458331" cy="907138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0" name="Freeform 292">
              <a:extLst>
                <a:ext uri="{FF2B5EF4-FFF2-40B4-BE49-F238E27FC236}">
                  <a16:creationId xmlns:a16="http://schemas.microsoft.com/office/drawing/2014/main" xmlns="" id="{09E488A4-6FE9-6DF2-8C29-1139E371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20569" y="-3669709"/>
              <a:ext cx="199999" cy="1024996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1" name="Freeform 293">
              <a:extLst>
                <a:ext uri="{FF2B5EF4-FFF2-40B4-BE49-F238E27FC236}">
                  <a16:creationId xmlns:a16="http://schemas.microsoft.com/office/drawing/2014/main" xmlns="" id="{A7AAFB68-447E-458C-B5DF-7D598C20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925334" y="-3625660"/>
              <a:ext cx="199999" cy="203571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2" name="Freeform 294">
              <a:extLst>
                <a:ext uri="{FF2B5EF4-FFF2-40B4-BE49-F238E27FC236}">
                  <a16:creationId xmlns:a16="http://schemas.microsoft.com/office/drawing/2014/main" xmlns="" id="{72122C2D-0618-8628-B48D-44E3EA54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51522" y="-4324465"/>
              <a:ext cx="76190" cy="59523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3" name="Freeform 295">
              <a:extLst>
                <a:ext uri="{FF2B5EF4-FFF2-40B4-BE49-F238E27FC236}">
                  <a16:creationId xmlns:a16="http://schemas.microsoft.com/office/drawing/2014/main" xmlns="" id="{6C83E593-AF12-B03A-D90A-80742DF9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83659" y="-4295894"/>
              <a:ext cx="132143" cy="65476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4" name="Freeform 296">
              <a:extLst>
                <a:ext uri="{FF2B5EF4-FFF2-40B4-BE49-F238E27FC236}">
                  <a16:creationId xmlns:a16="http://schemas.microsoft.com/office/drawing/2014/main" xmlns="" id="{17D59AD9-F00F-1BD1-5CC9-4C8F9CD43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94376" y="-4360181"/>
              <a:ext cx="273808" cy="385713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5" name="Freeform 297">
              <a:extLst>
                <a:ext uri="{FF2B5EF4-FFF2-40B4-BE49-F238E27FC236}">
                  <a16:creationId xmlns:a16="http://schemas.microsoft.com/office/drawing/2014/main" xmlns="" id="{59DAFCB3-9BCE-B4FF-42AC-F5CDCF11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80091" y="-3850662"/>
              <a:ext cx="278570" cy="315475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6" name="Freeform 298">
              <a:extLst>
                <a:ext uri="{FF2B5EF4-FFF2-40B4-BE49-F238E27FC236}">
                  <a16:creationId xmlns:a16="http://schemas.microsoft.com/office/drawing/2014/main" xmlns="" id="{14F04932-9ECC-D5E1-ED42-DD791A44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50330" y="-4067324"/>
              <a:ext cx="295237" cy="422617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7" name="Freeform 299">
              <a:extLst>
                <a:ext uri="{FF2B5EF4-FFF2-40B4-BE49-F238E27FC236}">
                  <a16:creationId xmlns:a16="http://schemas.microsoft.com/office/drawing/2014/main" xmlns="" id="{DD68F647-DBEC-2A21-309D-462ECB1E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66998" y="-4349466"/>
              <a:ext cx="315475" cy="265475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8" name="Freeform 300">
              <a:extLst>
                <a:ext uri="{FF2B5EF4-FFF2-40B4-BE49-F238E27FC236}">
                  <a16:creationId xmlns:a16="http://schemas.microsoft.com/office/drawing/2014/main" xmlns="" id="{5BEE9275-48CE-CBCA-0C6D-397BFC67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5810" y="-4213754"/>
              <a:ext cx="96428" cy="101191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9" name="Freeform 301">
              <a:extLst>
                <a:ext uri="{FF2B5EF4-FFF2-40B4-BE49-F238E27FC236}">
                  <a16:creationId xmlns:a16="http://schemas.microsoft.com/office/drawing/2014/main" xmlns="" id="{BF3BA04F-2854-B8D4-7FEC-A52A1131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91996" y="-4264944"/>
              <a:ext cx="113095" cy="166667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0" name="Freeform 302">
              <a:extLst>
                <a:ext uri="{FF2B5EF4-FFF2-40B4-BE49-F238E27FC236}">
                  <a16:creationId xmlns:a16="http://schemas.microsoft.com/office/drawing/2014/main" xmlns="" id="{E4EE63FB-7891-16F6-CB4C-C4B28AD79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31282" y="-4203037"/>
              <a:ext cx="70238" cy="88095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1" name="Freeform 303">
              <a:extLst>
                <a:ext uri="{FF2B5EF4-FFF2-40B4-BE49-F238E27FC236}">
                  <a16:creationId xmlns:a16="http://schemas.microsoft.com/office/drawing/2014/main" xmlns="" id="{A6E210CC-AEF6-F301-2F21-ABB37B40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22946" y="-4617322"/>
              <a:ext cx="241666" cy="84524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2" name="Freeform 304">
              <a:extLst>
                <a:ext uri="{FF2B5EF4-FFF2-40B4-BE49-F238E27FC236}">
                  <a16:creationId xmlns:a16="http://schemas.microsoft.com/office/drawing/2014/main" xmlns="" id="{5E40BF14-E058-90ED-FD81-666E05C46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86045" y="-4504230"/>
              <a:ext cx="57143" cy="28571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3" name="Freeform 305">
              <a:extLst>
                <a:ext uri="{FF2B5EF4-FFF2-40B4-BE49-F238E27FC236}">
                  <a16:creationId xmlns:a16="http://schemas.microsoft.com/office/drawing/2014/main" xmlns="" id="{F6CA891A-BC5F-5E7B-2725-867A942E6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28901" y="-4506607"/>
              <a:ext cx="50000" cy="27381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4" name="Freeform 306">
              <a:extLst>
                <a:ext uri="{FF2B5EF4-FFF2-40B4-BE49-F238E27FC236}">
                  <a16:creationId xmlns:a16="http://schemas.microsoft.com/office/drawing/2014/main" xmlns="" id="{39632BE5-0FF2-7DAE-E8AD-B64D0F874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888425" y="-2788759"/>
              <a:ext cx="80953" cy="36905"/>
            </a:xfrm>
            <a:custGeom>
              <a:avLst/>
              <a:gdLst>
                <a:gd name="T0" fmla="*/ 28 w 29"/>
                <a:gd name="T1" fmla="*/ 5 h 13"/>
                <a:gd name="T2" fmla="*/ 15 w 29"/>
                <a:gd name="T3" fmla="*/ 11 h 13"/>
                <a:gd name="T4" fmla="*/ 28 w 29"/>
                <a:gd name="T5" fmla="*/ 5 h 13"/>
                <a:gd name="T6" fmla="*/ 13 w 29"/>
                <a:gd name="T7" fmla="*/ 1 h 13"/>
                <a:gd name="T8" fmla="*/ 4 w 29"/>
                <a:gd name="T9" fmla="*/ 10 h 13"/>
                <a:gd name="T10" fmla="*/ 13 w 2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5" name="Freeform 307">
              <a:extLst>
                <a:ext uri="{FF2B5EF4-FFF2-40B4-BE49-F238E27FC236}">
                  <a16:creationId xmlns:a16="http://schemas.microsoft.com/office/drawing/2014/main" xmlns="" id="{7AA37951-F323-7169-F9F2-AC872959E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583661" y="-4106609"/>
              <a:ext cx="377380" cy="154761"/>
            </a:xfrm>
            <a:custGeom>
              <a:avLst/>
              <a:gdLst>
                <a:gd name="T0" fmla="*/ 130 w 134"/>
                <a:gd name="T1" fmla="*/ 14 h 55"/>
                <a:gd name="T2" fmla="*/ 124 w 134"/>
                <a:gd name="T3" fmla="*/ 10 h 55"/>
                <a:gd name="T4" fmla="*/ 118 w 134"/>
                <a:gd name="T5" fmla="*/ 10 h 55"/>
                <a:gd name="T6" fmla="*/ 113 w 134"/>
                <a:gd name="T7" fmla="*/ 6 h 55"/>
                <a:gd name="T8" fmla="*/ 103 w 134"/>
                <a:gd name="T9" fmla="*/ 0 h 55"/>
                <a:gd name="T10" fmla="*/ 103 w 134"/>
                <a:gd name="T11" fmla="*/ 2 h 55"/>
                <a:gd name="T12" fmla="*/ 98 w 134"/>
                <a:gd name="T13" fmla="*/ 4 h 55"/>
                <a:gd name="T14" fmla="*/ 95 w 134"/>
                <a:gd name="T15" fmla="*/ 10 h 55"/>
                <a:gd name="T16" fmla="*/ 92 w 134"/>
                <a:gd name="T17" fmla="*/ 15 h 55"/>
                <a:gd name="T18" fmla="*/ 89 w 134"/>
                <a:gd name="T19" fmla="*/ 19 h 55"/>
                <a:gd name="T20" fmla="*/ 88 w 134"/>
                <a:gd name="T21" fmla="*/ 25 h 55"/>
                <a:gd name="T22" fmla="*/ 87 w 134"/>
                <a:gd name="T23" fmla="*/ 30 h 55"/>
                <a:gd name="T24" fmla="*/ 92 w 134"/>
                <a:gd name="T25" fmla="*/ 34 h 55"/>
                <a:gd name="T26" fmla="*/ 96 w 134"/>
                <a:gd name="T27" fmla="*/ 35 h 55"/>
                <a:gd name="T28" fmla="*/ 92 w 134"/>
                <a:gd name="T29" fmla="*/ 40 h 55"/>
                <a:gd name="T30" fmla="*/ 92 w 134"/>
                <a:gd name="T31" fmla="*/ 40 h 55"/>
                <a:gd name="T32" fmla="*/ 93 w 134"/>
                <a:gd name="T33" fmla="*/ 45 h 55"/>
                <a:gd name="T34" fmla="*/ 93 w 134"/>
                <a:gd name="T35" fmla="*/ 49 h 55"/>
                <a:gd name="T36" fmla="*/ 99 w 134"/>
                <a:gd name="T37" fmla="*/ 50 h 55"/>
                <a:gd name="T38" fmla="*/ 105 w 134"/>
                <a:gd name="T39" fmla="*/ 50 h 55"/>
                <a:gd name="T40" fmla="*/ 112 w 134"/>
                <a:gd name="T41" fmla="*/ 37 h 55"/>
                <a:gd name="T42" fmla="*/ 128 w 134"/>
                <a:gd name="T43" fmla="*/ 29 h 55"/>
                <a:gd name="T44" fmla="*/ 132 w 134"/>
                <a:gd name="T45" fmla="*/ 20 h 55"/>
                <a:gd name="T46" fmla="*/ 130 w 134"/>
                <a:gd name="T47" fmla="*/ 14 h 55"/>
                <a:gd name="T48" fmla="*/ 3 w 134"/>
                <a:gd name="T49" fmla="*/ 12 h 55"/>
                <a:gd name="T50" fmla="*/ 8 w 134"/>
                <a:gd name="T51" fmla="*/ 20 h 55"/>
                <a:gd name="T52" fmla="*/ 3 w 134"/>
                <a:gd name="T5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55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6" name="Freeform 308">
              <a:extLst>
                <a:ext uri="{FF2B5EF4-FFF2-40B4-BE49-F238E27FC236}">
                  <a16:creationId xmlns:a16="http://schemas.microsoft.com/office/drawing/2014/main" xmlns="" id="{E292DD81-AC1E-76F1-16EA-8B9BB9095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147950" y="-6673264"/>
              <a:ext cx="1385708" cy="1036900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7" name="Freeform 309">
              <a:extLst>
                <a:ext uri="{FF2B5EF4-FFF2-40B4-BE49-F238E27FC236}">
                  <a16:creationId xmlns:a16="http://schemas.microsoft.com/office/drawing/2014/main" xmlns="" id="{49D9C176-DC70-8DDF-56C4-B47E6571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356285" y="-2700664"/>
              <a:ext cx="55952" cy="41667"/>
            </a:xfrm>
            <a:custGeom>
              <a:avLst/>
              <a:gdLst>
                <a:gd name="T0" fmla="*/ 1 w 20"/>
                <a:gd name="T1" fmla="*/ 2 h 15"/>
                <a:gd name="T2" fmla="*/ 8 w 20"/>
                <a:gd name="T3" fmla="*/ 7 h 15"/>
                <a:gd name="T4" fmla="*/ 17 w 20"/>
                <a:gd name="T5" fmla="*/ 10 h 15"/>
                <a:gd name="T6" fmla="*/ 1 w 20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8" name="Freeform 310">
              <a:extLst>
                <a:ext uri="{FF2B5EF4-FFF2-40B4-BE49-F238E27FC236}">
                  <a16:creationId xmlns:a16="http://schemas.microsoft.com/office/drawing/2014/main" xmlns="" id="{75F0C2CA-F3C6-5431-72F9-CECE1F0C1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703895" y="-6654218"/>
              <a:ext cx="2017847" cy="1555945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9" name="Freeform 311">
              <a:extLst>
                <a:ext uri="{FF2B5EF4-FFF2-40B4-BE49-F238E27FC236}">
                  <a16:creationId xmlns:a16="http://schemas.microsoft.com/office/drawing/2014/main" xmlns="" id="{84EF2C4C-558D-FA24-DEBF-FA883336B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318177" y="-6068507"/>
              <a:ext cx="2299989" cy="1566659"/>
            </a:xfrm>
            <a:custGeom>
              <a:avLst/>
              <a:gdLst>
                <a:gd name="T0" fmla="*/ 249 w 817"/>
                <a:gd name="T1" fmla="*/ 164 h 556"/>
                <a:gd name="T2" fmla="*/ 218 w 817"/>
                <a:gd name="T3" fmla="*/ 25 h 556"/>
                <a:gd name="T4" fmla="*/ 132 w 817"/>
                <a:gd name="T5" fmla="*/ 15 h 556"/>
                <a:gd name="T6" fmla="*/ 96 w 817"/>
                <a:gd name="T7" fmla="*/ 8 h 556"/>
                <a:gd name="T8" fmla="*/ 66 w 817"/>
                <a:gd name="T9" fmla="*/ 15 h 556"/>
                <a:gd name="T10" fmla="*/ 13 w 817"/>
                <a:gd name="T11" fmla="*/ 42 h 556"/>
                <a:gd name="T12" fmla="*/ 50 w 817"/>
                <a:gd name="T13" fmla="*/ 74 h 556"/>
                <a:gd name="T14" fmla="*/ 12 w 817"/>
                <a:gd name="T15" fmla="*/ 76 h 556"/>
                <a:gd name="T16" fmla="*/ 42 w 817"/>
                <a:gd name="T17" fmla="*/ 97 h 556"/>
                <a:gd name="T18" fmla="*/ 30 w 817"/>
                <a:gd name="T19" fmla="*/ 113 h 556"/>
                <a:gd name="T20" fmla="*/ 32 w 817"/>
                <a:gd name="T21" fmla="*/ 156 h 556"/>
                <a:gd name="T22" fmla="*/ 68 w 817"/>
                <a:gd name="T23" fmla="*/ 168 h 556"/>
                <a:gd name="T24" fmla="*/ 72 w 817"/>
                <a:gd name="T25" fmla="*/ 192 h 556"/>
                <a:gd name="T26" fmla="*/ 60 w 817"/>
                <a:gd name="T27" fmla="*/ 205 h 556"/>
                <a:gd name="T28" fmla="*/ 104 w 817"/>
                <a:gd name="T29" fmla="*/ 178 h 556"/>
                <a:gd name="T30" fmla="*/ 123 w 817"/>
                <a:gd name="T31" fmla="*/ 152 h 556"/>
                <a:gd name="T32" fmla="*/ 136 w 817"/>
                <a:gd name="T33" fmla="*/ 143 h 556"/>
                <a:gd name="T34" fmla="*/ 161 w 817"/>
                <a:gd name="T35" fmla="*/ 154 h 556"/>
                <a:gd name="T36" fmla="*/ 177 w 817"/>
                <a:gd name="T37" fmla="*/ 144 h 556"/>
                <a:gd name="T38" fmla="*/ 196 w 817"/>
                <a:gd name="T39" fmla="*/ 152 h 556"/>
                <a:gd name="T40" fmla="*/ 242 w 817"/>
                <a:gd name="T41" fmla="*/ 166 h 556"/>
                <a:gd name="T42" fmla="*/ 267 w 817"/>
                <a:gd name="T43" fmla="*/ 177 h 556"/>
                <a:gd name="T44" fmla="*/ 268 w 817"/>
                <a:gd name="T45" fmla="*/ 187 h 556"/>
                <a:gd name="T46" fmla="*/ 277 w 817"/>
                <a:gd name="T47" fmla="*/ 188 h 556"/>
                <a:gd name="T48" fmla="*/ 285 w 817"/>
                <a:gd name="T49" fmla="*/ 196 h 556"/>
                <a:gd name="T50" fmla="*/ 282 w 817"/>
                <a:gd name="T51" fmla="*/ 214 h 556"/>
                <a:gd name="T52" fmla="*/ 300 w 817"/>
                <a:gd name="T53" fmla="*/ 214 h 556"/>
                <a:gd name="T54" fmla="*/ 10 w 817"/>
                <a:gd name="T55" fmla="*/ 223 h 556"/>
                <a:gd name="T56" fmla="*/ 127 w 817"/>
                <a:gd name="T57" fmla="*/ 171 h 556"/>
                <a:gd name="T58" fmla="*/ 126 w 817"/>
                <a:gd name="T59" fmla="*/ 183 h 556"/>
                <a:gd name="T60" fmla="*/ 17 w 817"/>
                <a:gd name="T61" fmla="*/ 156 h 556"/>
                <a:gd name="T62" fmla="*/ 100 w 817"/>
                <a:gd name="T63" fmla="*/ 544 h 556"/>
                <a:gd name="T64" fmla="*/ 66 w 817"/>
                <a:gd name="T65" fmla="*/ 528 h 556"/>
                <a:gd name="T66" fmla="*/ 790 w 817"/>
                <a:gd name="T67" fmla="*/ 306 h 556"/>
                <a:gd name="T68" fmla="*/ 720 w 817"/>
                <a:gd name="T69" fmla="*/ 334 h 556"/>
                <a:gd name="T70" fmla="*/ 692 w 817"/>
                <a:gd name="T71" fmla="*/ 344 h 556"/>
                <a:gd name="T72" fmla="*/ 662 w 817"/>
                <a:gd name="T73" fmla="*/ 319 h 556"/>
                <a:gd name="T74" fmla="*/ 679 w 817"/>
                <a:gd name="T75" fmla="*/ 305 h 556"/>
                <a:gd name="T76" fmla="*/ 646 w 817"/>
                <a:gd name="T77" fmla="*/ 297 h 556"/>
                <a:gd name="T78" fmla="*/ 623 w 817"/>
                <a:gd name="T79" fmla="*/ 285 h 556"/>
                <a:gd name="T80" fmla="*/ 589 w 817"/>
                <a:gd name="T81" fmla="*/ 276 h 556"/>
                <a:gd name="T82" fmla="*/ 365 w 817"/>
                <a:gd name="T83" fmla="*/ 285 h 556"/>
                <a:gd name="T84" fmla="*/ 359 w 817"/>
                <a:gd name="T85" fmla="*/ 304 h 556"/>
                <a:gd name="T86" fmla="*/ 360 w 817"/>
                <a:gd name="T87" fmla="*/ 377 h 556"/>
                <a:gd name="T88" fmla="*/ 387 w 817"/>
                <a:gd name="T89" fmla="*/ 417 h 556"/>
                <a:gd name="T90" fmla="*/ 440 w 817"/>
                <a:gd name="T91" fmla="*/ 439 h 556"/>
                <a:gd name="T92" fmla="*/ 513 w 817"/>
                <a:gd name="T93" fmla="*/ 457 h 556"/>
                <a:gd name="T94" fmla="*/ 556 w 817"/>
                <a:gd name="T95" fmla="*/ 484 h 556"/>
                <a:gd name="T96" fmla="*/ 578 w 817"/>
                <a:gd name="T97" fmla="*/ 471 h 556"/>
                <a:gd name="T98" fmla="*/ 608 w 817"/>
                <a:gd name="T99" fmla="*/ 459 h 556"/>
                <a:gd name="T100" fmla="*/ 635 w 817"/>
                <a:gd name="T101" fmla="*/ 462 h 556"/>
                <a:gd name="T102" fmla="*/ 668 w 817"/>
                <a:gd name="T103" fmla="*/ 459 h 556"/>
                <a:gd name="T104" fmla="*/ 696 w 817"/>
                <a:gd name="T105" fmla="*/ 492 h 556"/>
                <a:gd name="T106" fmla="*/ 699 w 817"/>
                <a:gd name="T107" fmla="*/ 451 h 556"/>
                <a:gd name="T108" fmla="*/ 737 w 817"/>
                <a:gd name="T109" fmla="*/ 411 h 556"/>
                <a:gd name="T110" fmla="*/ 741 w 817"/>
                <a:gd name="T111" fmla="*/ 391 h 556"/>
                <a:gd name="T112" fmla="*/ 744 w 817"/>
                <a:gd name="T113" fmla="*/ 388 h 556"/>
                <a:gd name="T114" fmla="*/ 764 w 817"/>
                <a:gd name="T115" fmla="*/ 360 h 556"/>
                <a:gd name="T116" fmla="*/ 785 w 817"/>
                <a:gd name="T117" fmla="*/ 343 h 556"/>
                <a:gd name="T118" fmla="*/ 817 w 817"/>
                <a:gd name="T119" fmla="*/ 31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7" h="556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0" name="Freeform 312">
              <a:extLst>
                <a:ext uri="{FF2B5EF4-FFF2-40B4-BE49-F238E27FC236}">
                  <a16:creationId xmlns:a16="http://schemas.microsoft.com/office/drawing/2014/main" xmlns="" id="{6439B559-27E2-2651-6088-CFA157117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700335" y="-5135175"/>
              <a:ext cx="289285" cy="208333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1" name="Freeform 313">
              <a:extLst>
                <a:ext uri="{FF2B5EF4-FFF2-40B4-BE49-F238E27FC236}">
                  <a16:creationId xmlns:a16="http://schemas.microsoft.com/office/drawing/2014/main" xmlns="" id="{EB560D0A-3EA5-BE1D-D366-974054A7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94390" y="-5225654"/>
              <a:ext cx="76190" cy="42858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2" name="Freeform 314">
              <a:extLst>
                <a:ext uri="{FF2B5EF4-FFF2-40B4-BE49-F238E27FC236}">
                  <a16:creationId xmlns:a16="http://schemas.microsoft.com/office/drawing/2014/main" xmlns="" id="{4AE19D3D-D132-0D82-5261-E738A086E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039627" y="-5081608"/>
              <a:ext cx="144047" cy="180951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3" name="Freeform 315">
              <a:extLst>
                <a:ext uri="{FF2B5EF4-FFF2-40B4-BE49-F238E27FC236}">
                  <a16:creationId xmlns:a16="http://schemas.microsoft.com/office/drawing/2014/main" xmlns="" id="{6A504A89-719D-9EAB-6052-27A7D8743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71768" y="-4932796"/>
              <a:ext cx="59523" cy="36905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4" name="Freeform 316">
              <a:extLst>
                <a:ext uri="{FF2B5EF4-FFF2-40B4-BE49-F238E27FC236}">
                  <a16:creationId xmlns:a16="http://schemas.microsoft.com/office/drawing/2014/main" xmlns="" id="{F67EC815-0E47-B6EE-BDE9-6AAE0295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38428" y="-5879222"/>
              <a:ext cx="245237" cy="123809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5" name="Freeform 317">
              <a:extLst>
                <a:ext uri="{FF2B5EF4-FFF2-40B4-BE49-F238E27FC236}">
                  <a16:creationId xmlns:a16="http://schemas.microsoft.com/office/drawing/2014/main" xmlns="" id="{15C146B2-98FA-99A3-8722-D2CC288A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26528" y="-5475654"/>
              <a:ext cx="104761" cy="115476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6" name="Freeform 319">
              <a:extLst>
                <a:ext uri="{FF2B5EF4-FFF2-40B4-BE49-F238E27FC236}">
                  <a16:creationId xmlns:a16="http://schemas.microsoft.com/office/drawing/2014/main" xmlns="" id="{34C72D43-1BDB-7616-1259-EE8E0D31C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672958" y="-5661366"/>
              <a:ext cx="228570" cy="348809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>
                <a:solidFill>
                  <a:srgbClr val="002060"/>
                </a:solidFill>
              </a:endParaRPr>
            </a:p>
          </p:txBody>
        </p:sp>
        <p:sp>
          <p:nvSpPr>
            <p:cNvPr id="237" name="Freeform 320">
              <a:extLst>
                <a:ext uri="{FF2B5EF4-FFF2-40B4-BE49-F238E27FC236}">
                  <a16:creationId xmlns:a16="http://schemas.microsoft.com/office/drawing/2014/main" xmlns="" id="{CE799F32-A65F-4162-8283-7FD1566DB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06292" y="-5560173"/>
              <a:ext cx="109524" cy="103571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8" name="Freeform 321">
              <a:extLst>
                <a:ext uri="{FF2B5EF4-FFF2-40B4-BE49-F238E27FC236}">
                  <a16:creationId xmlns:a16="http://schemas.microsoft.com/office/drawing/2014/main" xmlns="" id="{FC48ACC5-297C-1B75-E05F-6F0A8735C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231291" y="-5974462"/>
              <a:ext cx="282143" cy="495236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9" name="Freeform 322">
              <a:extLst>
                <a:ext uri="{FF2B5EF4-FFF2-40B4-BE49-F238E27FC236}">
                  <a16:creationId xmlns:a16="http://schemas.microsoft.com/office/drawing/2014/main" xmlns="" id="{29CC2B7A-909A-E73B-A2B8-FB83FF153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000342" y="-5625649"/>
              <a:ext cx="144047" cy="70238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0" name="Freeform 323">
              <a:extLst>
                <a:ext uri="{FF2B5EF4-FFF2-40B4-BE49-F238E27FC236}">
                  <a16:creationId xmlns:a16="http://schemas.microsoft.com/office/drawing/2014/main" xmlns="" id="{F0FA2069-0BD1-1550-FB2C-077403F4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38436" y="-4180422"/>
              <a:ext cx="183332" cy="220237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1" name="Freeform 324">
              <a:extLst>
                <a:ext uri="{FF2B5EF4-FFF2-40B4-BE49-F238E27FC236}">
                  <a16:creationId xmlns:a16="http://schemas.microsoft.com/office/drawing/2014/main" xmlns="" id="{13C37FFF-21EB-7D87-FD32-509EE22E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37249" y="-4162562"/>
              <a:ext cx="125000" cy="126190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2" name="Freeform 325">
              <a:extLst>
                <a:ext uri="{FF2B5EF4-FFF2-40B4-BE49-F238E27FC236}">
                  <a16:creationId xmlns:a16="http://schemas.microsoft.com/office/drawing/2014/main" xmlns="" id="{A7322626-B672-7284-32EC-73DC8C4EE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25344" y="-5186370"/>
              <a:ext cx="398808" cy="234524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3" name="Freeform 326">
              <a:extLst>
                <a:ext uri="{FF2B5EF4-FFF2-40B4-BE49-F238E27FC236}">
                  <a16:creationId xmlns:a16="http://schemas.microsoft.com/office/drawing/2014/main" xmlns="" id="{986DAA2E-3A60-34C0-3769-7A655DA84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76527" y="-6495883"/>
              <a:ext cx="588092" cy="927376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4" name="Freeform 327">
              <a:extLst>
                <a:ext uri="{FF2B5EF4-FFF2-40B4-BE49-F238E27FC236}">
                  <a16:creationId xmlns:a16="http://schemas.microsoft.com/office/drawing/2014/main" xmlns="" id="{10B101DC-FF91-518C-2B4D-5F1C0D50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236076" y="-5761367"/>
              <a:ext cx="75000" cy="28571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5" name="Freeform 328">
              <a:extLst>
                <a:ext uri="{FF2B5EF4-FFF2-40B4-BE49-F238E27FC236}">
                  <a16:creationId xmlns:a16="http://schemas.microsoft.com/office/drawing/2014/main" xmlns="" id="{08C170BC-56D9-32F7-4E08-175EC7C18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78923" y="-5182794"/>
              <a:ext cx="388093" cy="388093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6" name="Freeform 329">
              <a:extLst>
                <a:ext uri="{FF2B5EF4-FFF2-40B4-BE49-F238E27FC236}">
                  <a16:creationId xmlns:a16="http://schemas.microsoft.com/office/drawing/2014/main" xmlns="" id="{E396A6F5-3A64-D3DD-14E9-953BD0BC6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14630" y="-5419702"/>
              <a:ext cx="1359517" cy="944043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7" name="Freeform 330">
              <a:extLst>
                <a:ext uri="{FF2B5EF4-FFF2-40B4-BE49-F238E27FC236}">
                  <a16:creationId xmlns:a16="http://schemas.microsoft.com/office/drawing/2014/main" xmlns="" id="{26C5FAAD-A8EF-8E9B-34D9-F8335E09B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61067" y="-4492322"/>
              <a:ext cx="220237" cy="303570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8" name="Freeform 331">
              <a:extLst>
                <a:ext uri="{FF2B5EF4-FFF2-40B4-BE49-F238E27FC236}">
                  <a16:creationId xmlns:a16="http://schemas.microsoft.com/office/drawing/2014/main" xmlns="" id="{2E72D25B-E54A-9554-8268-F84C02379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320595" y="-3999467"/>
              <a:ext cx="286904" cy="183332"/>
            </a:xfrm>
            <a:custGeom>
              <a:avLst/>
              <a:gdLst>
                <a:gd name="T0" fmla="*/ 73 w 102"/>
                <a:gd name="T1" fmla="*/ 60 h 65"/>
                <a:gd name="T2" fmla="*/ 68 w 102"/>
                <a:gd name="T3" fmla="*/ 54 h 65"/>
                <a:gd name="T4" fmla="*/ 60 w 102"/>
                <a:gd name="T5" fmla="*/ 51 h 65"/>
                <a:gd name="T6" fmla="*/ 54 w 102"/>
                <a:gd name="T7" fmla="*/ 40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2 h 65"/>
                <a:gd name="T16" fmla="*/ 0 w 102"/>
                <a:gd name="T17" fmla="*/ 0 h 65"/>
                <a:gd name="T18" fmla="*/ 0 w 102"/>
                <a:gd name="T19" fmla="*/ 51 h 65"/>
                <a:gd name="T20" fmla="*/ 9 w 102"/>
                <a:gd name="T21" fmla="*/ 54 h 65"/>
                <a:gd name="T22" fmla="*/ 18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2 h 65"/>
                <a:gd name="T30" fmla="*/ 75 w 102"/>
                <a:gd name="T31" fmla="*/ 65 h 65"/>
                <a:gd name="T32" fmla="*/ 73 w 102"/>
                <a:gd name="T33" fmla="*/ 60 h 65"/>
                <a:gd name="T34" fmla="*/ 87 w 102"/>
                <a:gd name="T35" fmla="*/ 18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30 h 65"/>
                <a:gd name="T42" fmla="*/ 90 w 102"/>
                <a:gd name="T43" fmla="*/ 22 h 65"/>
                <a:gd name="T44" fmla="*/ 92 w 102"/>
                <a:gd name="T45" fmla="*/ 15 h 65"/>
                <a:gd name="T46" fmla="*/ 87 w 102"/>
                <a:gd name="T47" fmla="*/ 18 h 65"/>
                <a:gd name="T48" fmla="*/ 95 w 102"/>
                <a:gd name="T49" fmla="*/ 9 h 65"/>
                <a:gd name="T50" fmla="*/ 93 w 102"/>
                <a:gd name="T51" fmla="*/ 9 h 65"/>
                <a:gd name="T52" fmla="*/ 98 w 102"/>
                <a:gd name="T53" fmla="*/ 17 h 65"/>
                <a:gd name="T54" fmla="*/ 95 w 102"/>
                <a:gd name="T5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9" name="Freeform 332">
              <a:extLst>
                <a:ext uri="{FF2B5EF4-FFF2-40B4-BE49-F238E27FC236}">
                  <a16:creationId xmlns:a16="http://schemas.microsoft.com/office/drawing/2014/main" xmlns="" id="{0BC7C12F-75B8-3CA6-A8F5-539CA667F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8441" y="-4283989"/>
              <a:ext cx="51191" cy="92857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0" name="Freeform 333">
              <a:extLst>
                <a:ext uri="{FF2B5EF4-FFF2-40B4-BE49-F238E27FC236}">
                  <a16:creationId xmlns:a16="http://schemas.microsoft.com/office/drawing/2014/main" xmlns="" id="{259523C3-FF10-3056-8C85-B7E32859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30102" y="-3799468"/>
              <a:ext cx="169047" cy="332142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1" name="Freeform 334">
              <a:extLst>
                <a:ext uri="{FF2B5EF4-FFF2-40B4-BE49-F238E27FC236}">
                  <a16:creationId xmlns:a16="http://schemas.microsoft.com/office/drawing/2014/main" xmlns="" id="{66416F20-C4D4-8C14-E774-34A189AED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36055" y="-4506609"/>
              <a:ext cx="270237" cy="166667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2" name="Freeform 335">
              <a:extLst>
                <a:ext uri="{FF2B5EF4-FFF2-40B4-BE49-F238E27FC236}">
                  <a16:creationId xmlns:a16="http://schemas.microsoft.com/office/drawing/2014/main" xmlns="" id="{7EA89842-3C53-FF1F-9F9A-0776695F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61062" y="-2861382"/>
              <a:ext cx="58333" cy="39286"/>
            </a:xfrm>
            <a:custGeom>
              <a:avLst/>
              <a:gdLst>
                <a:gd name="T0" fmla="*/ 9 w 21"/>
                <a:gd name="T1" fmla="*/ 3 h 14"/>
                <a:gd name="T2" fmla="*/ 7 w 21"/>
                <a:gd name="T3" fmla="*/ 12 h 14"/>
                <a:gd name="T4" fmla="*/ 13 w 21"/>
                <a:gd name="T5" fmla="*/ 12 h 14"/>
                <a:gd name="T6" fmla="*/ 20 w 21"/>
                <a:gd name="T7" fmla="*/ 9 h 14"/>
                <a:gd name="T8" fmla="*/ 9 w 21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3" name="Freeform 336">
              <a:extLst>
                <a:ext uri="{FF2B5EF4-FFF2-40B4-BE49-F238E27FC236}">
                  <a16:creationId xmlns:a16="http://schemas.microsoft.com/office/drawing/2014/main" xmlns="" id="{6AFE67C4-5E25-B646-AC4E-9BC269FDA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007501" y="-3945896"/>
              <a:ext cx="182142" cy="13214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4" name="Freeform 337">
              <a:extLst>
                <a:ext uri="{FF2B5EF4-FFF2-40B4-BE49-F238E27FC236}">
                  <a16:creationId xmlns:a16="http://schemas.microsoft.com/office/drawing/2014/main" xmlns="" id="{009B0FD0-3780-84C5-A571-3D0FDA688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007501" y="-3945896"/>
              <a:ext cx="182142" cy="13214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5" name="Freeform 338">
              <a:extLst>
                <a:ext uri="{FF2B5EF4-FFF2-40B4-BE49-F238E27FC236}">
                  <a16:creationId xmlns:a16="http://schemas.microsoft.com/office/drawing/2014/main" xmlns="" id="{6FEC0CCB-BBAA-17D9-EAFC-D1C742BBA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958685" y="-3819709"/>
              <a:ext cx="928567" cy="828567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6" name="Freeform 339">
              <a:extLst>
                <a:ext uri="{FF2B5EF4-FFF2-40B4-BE49-F238E27FC236}">
                  <a16:creationId xmlns:a16="http://schemas.microsoft.com/office/drawing/2014/main" xmlns="" id="{344DF7D9-3BD7-EDF1-7E6F-23F3B68A1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743213" y="-3230426"/>
              <a:ext cx="284523" cy="338094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7" name="Freeform 340">
              <a:extLst>
                <a:ext uri="{FF2B5EF4-FFF2-40B4-BE49-F238E27FC236}">
                  <a16:creationId xmlns:a16="http://schemas.microsoft.com/office/drawing/2014/main" xmlns="" id="{0AEA39A8-8239-0D69-4C3B-B95051C91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495598" y="-3692331"/>
              <a:ext cx="61905" cy="53572"/>
            </a:xfrm>
            <a:custGeom>
              <a:avLst/>
              <a:gdLst>
                <a:gd name="T0" fmla="*/ 3 w 22"/>
                <a:gd name="T1" fmla="*/ 16 h 19"/>
                <a:gd name="T2" fmla="*/ 12 w 22"/>
                <a:gd name="T3" fmla="*/ 14 h 19"/>
                <a:gd name="T4" fmla="*/ 3 w 22"/>
                <a:gd name="T5" fmla="*/ 16 h 19"/>
                <a:gd name="T6" fmla="*/ 14 w 22"/>
                <a:gd name="T7" fmla="*/ 7 h 19"/>
                <a:gd name="T8" fmla="*/ 22 w 22"/>
                <a:gd name="T9" fmla="*/ 3 h 19"/>
                <a:gd name="T10" fmla="*/ 14 w 2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8" name="Freeform 341">
              <a:extLst>
                <a:ext uri="{FF2B5EF4-FFF2-40B4-BE49-F238E27FC236}">
                  <a16:creationId xmlns:a16="http://schemas.microsoft.com/office/drawing/2014/main" xmlns="" id="{78E1F3CD-D202-BE64-0A0B-A72CBD03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05109" y="-5106606"/>
              <a:ext cx="323808" cy="205952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9" name="Freeform 342">
              <a:extLst>
                <a:ext uri="{FF2B5EF4-FFF2-40B4-BE49-F238E27FC236}">
                  <a16:creationId xmlns:a16="http://schemas.microsoft.com/office/drawing/2014/main" xmlns="" id="{ECB820DA-8F72-D9BB-F518-7049E594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01535" y="-5030416"/>
              <a:ext cx="447617" cy="377380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0" name="Freeform 343">
              <a:extLst>
                <a:ext uri="{FF2B5EF4-FFF2-40B4-BE49-F238E27FC236}">
                  <a16:creationId xmlns:a16="http://schemas.microsoft.com/office/drawing/2014/main" xmlns="" id="{E2549FF5-F1B5-B8FC-B42A-7E73CDE1E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42011" y="-5479223"/>
              <a:ext cx="920234" cy="434523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1" name="Freeform 344">
              <a:extLst>
                <a:ext uri="{FF2B5EF4-FFF2-40B4-BE49-F238E27FC236}">
                  <a16:creationId xmlns:a16="http://schemas.microsoft.com/office/drawing/2014/main" xmlns="" id="{6EBEF4A5-9FC0-9AD9-015A-508629002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050341" y="-6548266"/>
              <a:ext cx="3866648" cy="1485705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2" name="Freeform 345">
              <a:extLst>
                <a:ext uri="{FF2B5EF4-FFF2-40B4-BE49-F238E27FC236}">
                  <a16:creationId xmlns:a16="http://schemas.microsoft.com/office/drawing/2014/main" xmlns="" id="{91881281-3913-C93F-721D-87CD2D1A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3432" y="-4193517"/>
              <a:ext cx="416664" cy="433332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3" name="Freeform 346">
              <a:extLst>
                <a:ext uri="{FF2B5EF4-FFF2-40B4-BE49-F238E27FC236}">
                  <a16:creationId xmlns:a16="http://schemas.microsoft.com/office/drawing/2014/main" xmlns="" id="{A3CB22B5-5AD4-467B-41CE-7855962B0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45578" y="-4019709"/>
              <a:ext cx="36905" cy="47619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4" name="Freeform 347">
              <a:extLst>
                <a:ext uri="{FF2B5EF4-FFF2-40B4-BE49-F238E27FC236}">
                  <a16:creationId xmlns:a16="http://schemas.microsoft.com/office/drawing/2014/main" xmlns="" id="{246C3B11-17BE-91E6-8124-5C8E3EB9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19392" y="-3824470"/>
              <a:ext cx="239285" cy="385713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5" name="Freeform 348">
              <a:extLst>
                <a:ext uri="{FF2B5EF4-FFF2-40B4-BE49-F238E27FC236}">
                  <a16:creationId xmlns:a16="http://schemas.microsoft.com/office/drawing/2014/main" xmlns="" id="{72F81A14-D347-9357-EC2B-2D012B40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37248" y="-4047085"/>
              <a:ext cx="248809" cy="249999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6" name="Freeform 349">
              <a:extLst>
                <a:ext uri="{FF2B5EF4-FFF2-40B4-BE49-F238E27FC236}">
                  <a16:creationId xmlns:a16="http://schemas.microsoft.com/office/drawing/2014/main" xmlns="" id="{F7C6D4E8-60A7-D3A9-AF62-94D6DC40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63440" y="-3853038"/>
              <a:ext cx="76190" cy="173809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7" name="Freeform 350">
              <a:extLst>
                <a:ext uri="{FF2B5EF4-FFF2-40B4-BE49-F238E27FC236}">
                  <a16:creationId xmlns:a16="http://schemas.microsoft.com/office/drawing/2014/main" xmlns="" id="{7A62C04F-FBD0-ACA7-6FE6-7859B786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90835" y="-3599473"/>
              <a:ext cx="72620" cy="58333"/>
            </a:xfrm>
            <a:custGeom>
              <a:avLst/>
              <a:gdLst>
                <a:gd name="T0" fmla="*/ 0 w 26"/>
                <a:gd name="T1" fmla="*/ 3 h 21"/>
                <a:gd name="T2" fmla="*/ 23 w 26"/>
                <a:gd name="T3" fmla="*/ 19 h 21"/>
                <a:gd name="T4" fmla="*/ 0 w 26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8" name="Freeform 351">
              <a:extLst>
                <a:ext uri="{FF2B5EF4-FFF2-40B4-BE49-F238E27FC236}">
                  <a16:creationId xmlns:a16="http://schemas.microsoft.com/office/drawing/2014/main" xmlns="" id="{2A02FC84-E9C4-76B3-4E43-E27670F9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58681" y="-5056606"/>
              <a:ext cx="171428" cy="119048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9" name="Freeform 352">
              <a:extLst>
                <a:ext uri="{FF2B5EF4-FFF2-40B4-BE49-F238E27FC236}">
                  <a16:creationId xmlns:a16="http://schemas.microsoft.com/office/drawing/2014/main" xmlns="" id="{41D584F7-1755-642A-D157-7AD40F3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76522" y="-4664943"/>
              <a:ext cx="19048" cy="42858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0" name="Freeform 353">
              <a:extLst>
                <a:ext uri="{FF2B5EF4-FFF2-40B4-BE49-F238E27FC236}">
                  <a16:creationId xmlns:a16="http://schemas.microsoft.com/office/drawing/2014/main" xmlns="" id="{C033CFB0-E8B3-4A71-8F96-B1A8CFF39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902712" y="-4320894"/>
              <a:ext cx="25001" cy="22619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1" name="Freeform 354">
              <a:extLst>
                <a:ext uri="{FF2B5EF4-FFF2-40B4-BE49-F238E27FC236}">
                  <a16:creationId xmlns:a16="http://schemas.microsoft.com/office/drawing/2014/main" xmlns="" id="{93CDD285-CC4D-8013-F17C-7F4ADB41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15822" y="-5067318"/>
              <a:ext cx="76190" cy="64285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2" name="Freeform 355">
              <a:extLst>
                <a:ext uri="{FF2B5EF4-FFF2-40B4-BE49-F238E27FC236}">
                  <a16:creationId xmlns:a16="http://schemas.microsoft.com/office/drawing/2014/main" xmlns="" id="{27EAC96F-EED5-BEBE-4DFA-6DAFE97CF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82484" y="-5081608"/>
              <a:ext cx="113095" cy="90476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3" name="Freeform 356">
              <a:extLst>
                <a:ext uri="{FF2B5EF4-FFF2-40B4-BE49-F238E27FC236}">
                  <a16:creationId xmlns:a16="http://schemas.microsoft.com/office/drawing/2014/main" xmlns="" id="{5FC8FE22-631A-E0A9-108F-507A7A96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21776" y="-4988751"/>
              <a:ext cx="323808" cy="234524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4" name="Freeform 357">
              <a:extLst>
                <a:ext uri="{FF2B5EF4-FFF2-40B4-BE49-F238E27FC236}">
                  <a16:creationId xmlns:a16="http://schemas.microsoft.com/office/drawing/2014/main" xmlns="" id="{405A3EB3-21F4-1A4D-3DD3-AE9B506E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09868" y="-4951846"/>
              <a:ext cx="373808" cy="338094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5" name="Freeform 358">
              <a:extLst>
                <a:ext uri="{FF2B5EF4-FFF2-40B4-BE49-F238E27FC236}">
                  <a16:creationId xmlns:a16="http://schemas.microsoft.com/office/drawing/2014/main" xmlns="" id="{032D9F49-C456-4C9C-8174-F53AA5EA1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362253" y="-4197088"/>
              <a:ext cx="1041662" cy="377380"/>
            </a:xfrm>
            <a:custGeom>
              <a:avLst/>
              <a:gdLst>
                <a:gd name="T0" fmla="*/ 27 w 370"/>
                <a:gd name="T1" fmla="*/ 57 h 134"/>
                <a:gd name="T2" fmla="*/ 105 w 370"/>
                <a:gd name="T3" fmla="*/ 71 h 134"/>
                <a:gd name="T4" fmla="*/ 16 w 370"/>
                <a:gd name="T5" fmla="*/ 36 h 134"/>
                <a:gd name="T6" fmla="*/ 198 w 370"/>
                <a:gd name="T7" fmla="*/ 95 h 134"/>
                <a:gd name="T8" fmla="*/ 207 w 370"/>
                <a:gd name="T9" fmla="*/ 76 h 134"/>
                <a:gd name="T10" fmla="*/ 219 w 370"/>
                <a:gd name="T11" fmla="*/ 78 h 134"/>
                <a:gd name="T12" fmla="*/ 227 w 370"/>
                <a:gd name="T13" fmla="*/ 54 h 134"/>
                <a:gd name="T14" fmla="*/ 227 w 370"/>
                <a:gd name="T15" fmla="*/ 45 h 134"/>
                <a:gd name="T16" fmla="*/ 212 w 370"/>
                <a:gd name="T17" fmla="*/ 37 h 134"/>
                <a:gd name="T18" fmla="*/ 190 w 370"/>
                <a:gd name="T19" fmla="*/ 69 h 134"/>
                <a:gd name="T20" fmla="*/ 88 w 370"/>
                <a:gd name="T21" fmla="*/ 75 h 134"/>
                <a:gd name="T22" fmla="*/ 85 w 370"/>
                <a:gd name="T23" fmla="*/ 61 h 134"/>
                <a:gd name="T24" fmla="*/ 82 w 370"/>
                <a:gd name="T25" fmla="*/ 67 h 134"/>
                <a:gd name="T26" fmla="*/ 68 w 370"/>
                <a:gd name="T27" fmla="*/ 50 h 134"/>
                <a:gd name="T28" fmla="*/ 56 w 370"/>
                <a:gd name="T29" fmla="*/ 35 h 134"/>
                <a:gd name="T30" fmla="*/ 37 w 370"/>
                <a:gd name="T31" fmla="*/ 23 h 134"/>
                <a:gd name="T32" fmla="*/ 2 w 370"/>
                <a:gd name="T33" fmla="*/ 3 h 134"/>
                <a:gd name="T34" fmla="*/ 32 w 370"/>
                <a:gd name="T35" fmla="*/ 46 h 134"/>
                <a:gd name="T36" fmla="*/ 71 w 370"/>
                <a:gd name="T37" fmla="*/ 91 h 134"/>
                <a:gd name="T38" fmla="*/ 86 w 370"/>
                <a:gd name="T39" fmla="*/ 83 h 134"/>
                <a:gd name="T40" fmla="*/ 266 w 370"/>
                <a:gd name="T41" fmla="*/ 37 h 134"/>
                <a:gd name="T42" fmla="*/ 268 w 370"/>
                <a:gd name="T43" fmla="*/ 45 h 134"/>
                <a:gd name="T44" fmla="*/ 249 w 370"/>
                <a:gd name="T45" fmla="*/ 75 h 134"/>
                <a:gd name="T46" fmla="*/ 198 w 370"/>
                <a:gd name="T47" fmla="*/ 119 h 134"/>
                <a:gd name="T48" fmla="*/ 230 w 370"/>
                <a:gd name="T49" fmla="*/ 115 h 134"/>
                <a:gd name="T50" fmla="*/ 276 w 370"/>
                <a:gd name="T51" fmla="*/ 76 h 134"/>
                <a:gd name="T52" fmla="*/ 155 w 370"/>
                <a:gd name="T53" fmla="*/ 112 h 134"/>
                <a:gd name="T54" fmla="*/ 140 w 370"/>
                <a:gd name="T55" fmla="*/ 105 h 134"/>
                <a:gd name="T56" fmla="*/ 87 w 370"/>
                <a:gd name="T57" fmla="*/ 98 h 134"/>
                <a:gd name="T58" fmla="*/ 94 w 370"/>
                <a:gd name="T59" fmla="*/ 108 h 134"/>
                <a:gd name="T60" fmla="*/ 143 w 370"/>
                <a:gd name="T61" fmla="*/ 117 h 134"/>
                <a:gd name="T62" fmla="*/ 155 w 370"/>
                <a:gd name="T63" fmla="*/ 112 h 134"/>
                <a:gd name="T64" fmla="*/ 322 w 370"/>
                <a:gd name="T65" fmla="*/ 75 h 134"/>
                <a:gd name="T66" fmla="*/ 289 w 370"/>
                <a:gd name="T67" fmla="*/ 58 h 134"/>
                <a:gd name="T68" fmla="*/ 310 w 370"/>
                <a:gd name="T69" fmla="*/ 66 h 134"/>
                <a:gd name="T70" fmla="*/ 298 w 370"/>
                <a:gd name="T71" fmla="*/ 71 h 134"/>
                <a:gd name="T72" fmla="*/ 317 w 370"/>
                <a:gd name="T73" fmla="*/ 81 h 134"/>
                <a:gd name="T74" fmla="*/ 351 w 370"/>
                <a:gd name="T75" fmla="*/ 102 h 134"/>
                <a:gd name="T76" fmla="*/ 362 w 370"/>
                <a:gd name="T77" fmla="*/ 114 h 134"/>
                <a:gd name="T78" fmla="*/ 343 w 370"/>
                <a:gd name="T79" fmla="*/ 61 h 134"/>
                <a:gd name="T80" fmla="*/ 236 w 370"/>
                <a:gd name="T81" fmla="*/ 124 h 134"/>
                <a:gd name="T82" fmla="*/ 239 w 370"/>
                <a:gd name="T83" fmla="*/ 126 h 134"/>
                <a:gd name="T84" fmla="*/ 242 w 370"/>
                <a:gd name="T85" fmla="*/ 123 h 134"/>
                <a:gd name="T86" fmla="*/ 178 w 370"/>
                <a:gd name="T87" fmla="*/ 47 h 134"/>
                <a:gd name="T88" fmla="*/ 182 w 370"/>
                <a:gd name="T89" fmla="*/ 27 h 134"/>
                <a:gd name="T90" fmla="*/ 181 w 370"/>
                <a:gd name="T91" fmla="*/ 14 h 134"/>
                <a:gd name="T92" fmla="*/ 160 w 370"/>
                <a:gd name="T93" fmla="*/ 25 h 134"/>
                <a:gd name="T94" fmla="*/ 143 w 370"/>
                <a:gd name="T95" fmla="*/ 36 h 134"/>
                <a:gd name="T96" fmla="*/ 118 w 370"/>
                <a:gd name="T97" fmla="*/ 37 h 134"/>
                <a:gd name="T98" fmla="*/ 110 w 370"/>
                <a:gd name="T99" fmla="*/ 43 h 134"/>
                <a:gd name="T100" fmla="*/ 128 w 370"/>
                <a:gd name="T101" fmla="*/ 73 h 134"/>
                <a:gd name="T102" fmla="*/ 156 w 370"/>
                <a:gd name="T103" fmla="*/ 79 h 134"/>
                <a:gd name="T104" fmla="*/ 191 w 370"/>
                <a:gd name="T105" fmla="*/ 126 h 134"/>
                <a:gd name="T106" fmla="*/ 191 w 370"/>
                <a:gd name="T107" fmla="*/ 126 h 134"/>
                <a:gd name="T108" fmla="*/ 168 w 370"/>
                <a:gd name="T109" fmla="*/ 120 h 134"/>
                <a:gd name="T110" fmla="*/ 179 w 370"/>
                <a:gd name="T11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4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6" name="Freeform 359">
              <a:extLst>
                <a:ext uri="{FF2B5EF4-FFF2-40B4-BE49-F238E27FC236}">
                  <a16:creationId xmlns:a16="http://schemas.microsoft.com/office/drawing/2014/main" xmlns="" id="{82BBBA6F-DB26-05DE-5593-5B0D11F0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706307" y="-3881611"/>
              <a:ext cx="76190" cy="30952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7" name="Freeform 360">
              <a:extLst>
                <a:ext uri="{FF2B5EF4-FFF2-40B4-BE49-F238E27FC236}">
                  <a16:creationId xmlns:a16="http://schemas.microsoft.com/office/drawing/2014/main" xmlns="" id="{08758629-E37A-9748-C6D8-9A4A4874E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37244" y="-5230414"/>
              <a:ext cx="261904" cy="284523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8" name="Freeform 361">
              <a:extLst>
                <a:ext uri="{FF2B5EF4-FFF2-40B4-BE49-F238E27FC236}">
                  <a16:creationId xmlns:a16="http://schemas.microsoft.com/office/drawing/2014/main" xmlns="" id="{A35C3C30-56E5-048A-C357-CF42FAD1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75338" y="-5132795"/>
              <a:ext cx="27381" cy="36905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9" name="Freeform 362">
              <a:extLst>
                <a:ext uri="{FF2B5EF4-FFF2-40B4-BE49-F238E27FC236}">
                  <a16:creationId xmlns:a16="http://schemas.microsoft.com/office/drawing/2014/main" xmlns="" id="{EAC3895A-5BDC-4882-8FD2-FA0AC9FE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70580" y="-5205414"/>
              <a:ext cx="96428" cy="113095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80" name="Freeform 233">
              <a:extLst>
                <a:ext uri="{FF2B5EF4-FFF2-40B4-BE49-F238E27FC236}">
                  <a16:creationId xmlns:a16="http://schemas.microsoft.com/office/drawing/2014/main" xmlns="" id="{42F1A58E-91E1-8751-6978-12BE8AB0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8679" y="-5374465"/>
              <a:ext cx="713092" cy="304760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81" name="Oval 62">
              <a:extLst>
                <a:ext uri="{FF2B5EF4-FFF2-40B4-BE49-F238E27FC236}">
                  <a16:creationId xmlns:a16="http://schemas.microsoft.com/office/drawing/2014/main" xmlns="" id="{EEC2C636-D2CB-FFD2-C4EC-5E4C00186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32465" y="-4979514"/>
              <a:ext cx="64231" cy="636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56" tIns="34279" rIns="68556" bIns="34279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grpSp>
          <p:nvGrpSpPr>
            <p:cNvPr id="282" name="Group 422">
              <a:extLst>
                <a:ext uri="{FF2B5EF4-FFF2-40B4-BE49-F238E27FC236}">
                  <a16:creationId xmlns:a16="http://schemas.microsoft.com/office/drawing/2014/main" xmlns="" id="{3EB38726-73AA-A393-2D7D-60FEA0B63F4F}"/>
                </a:ext>
              </a:extLst>
            </p:cNvPr>
            <p:cNvGrpSpPr/>
            <p:nvPr/>
          </p:nvGrpSpPr>
          <p:grpSpPr>
            <a:xfrm>
              <a:off x="-12718212" y="-3095156"/>
              <a:ext cx="94229" cy="130258"/>
              <a:chOff x="6663454" y="2709445"/>
              <a:chExt cx="431801" cy="596900"/>
            </a:xfrm>
            <a:solidFill>
              <a:schemeClr val="accent4">
                <a:lumMod val="60000"/>
                <a:lumOff val="40000"/>
              </a:schemeClr>
            </a:solidFill>
            <a:effectLst>
              <a:outerShdw blurRad="152400" dir="5400000" sx="90000" sy="-19000" rotWithShape="0">
                <a:prstClr val="black">
                  <a:alpha val="31000"/>
                </a:prstClr>
              </a:outerShdw>
            </a:effectLst>
          </p:grpSpPr>
          <p:sp>
            <p:nvSpPr>
              <p:cNvPr id="293" name="Freeform 61">
                <a:extLst>
                  <a:ext uri="{FF2B5EF4-FFF2-40B4-BE49-F238E27FC236}">
                    <a16:creationId xmlns:a16="http://schemas.microsoft.com/office/drawing/2014/main" xmlns="" id="{4A8D731F-E32C-14A1-5F9B-CD04635BA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454" y="2709445"/>
                <a:ext cx="431801" cy="596900"/>
              </a:xfrm>
              <a:custGeom>
                <a:avLst/>
                <a:gdLst>
                  <a:gd name="T0" fmla="*/ 56 w 112"/>
                  <a:gd name="T1" fmla="*/ 156 h 156"/>
                  <a:gd name="T2" fmla="*/ 0 w 112"/>
                  <a:gd name="T3" fmla="*/ 56 h 156"/>
                  <a:gd name="T4" fmla="*/ 56 w 112"/>
                  <a:gd name="T5" fmla="*/ 0 h 156"/>
                  <a:gd name="T6" fmla="*/ 112 w 112"/>
                  <a:gd name="T7" fmla="*/ 56 h 156"/>
                  <a:gd name="T8" fmla="*/ 56 w 112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56">
                    <a:moveTo>
                      <a:pt x="56" y="156"/>
                    </a:moveTo>
                    <a:cubicBezTo>
                      <a:pt x="56" y="156"/>
                      <a:pt x="0" y="104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6"/>
                    </a:cubicBezTo>
                    <a:cubicBezTo>
                      <a:pt x="112" y="104"/>
                      <a:pt x="56" y="156"/>
                      <a:pt x="56" y="156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294" name="Oval 62">
                <a:extLst>
                  <a:ext uri="{FF2B5EF4-FFF2-40B4-BE49-F238E27FC236}">
                    <a16:creationId xmlns:a16="http://schemas.microsoft.com/office/drawing/2014/main" xmlns="" id="{6F6175E5-85D1-BF84-5D94-67AB578E2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7279" y="2831683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</p:grpSp>
        <p:grpSp>
          <p:nvGrpSpPr>
            <p:cNvPr id="283" name="Group 425">
              <a:extLst>
                <a:ext uri="{FF2B5EF4-FFF2-40B4-BE49-F238E27FC236}">
                  <a16:creationId xmlns:a16="http://schemas.microsoft.com/office/drawing/2014/main" xmlns="" id="{26C9398B-3CF0-B923-2ADC-CBBA023D523A}"/>
                </a:ext>
              </a:extLst>
            </p:cNvPr>
            <p:cNvGrpSpPr/>
            <p:nvPr/>
          </p:nvGrpSpPr>
          <p:grpSpPr>
            <a:xfrm>
              <a:off x="-13416582" y="-5039236"/>
              <a:ext cx="94229" cy="130258"/>
              <a:chOff x="6663454" y="2709445"/>
              <a:chExt cx="431801" cy="596900"/>
            </a:xfrm>
            <a:solidFill>
              <a:schemeClr val="accent4">
                <a:lumMod val="60000"/>
                <a:lumOff val="40000"/>
              </a:schemeClr>
            </a:solidFill>
            <a:effectLst/>
          </p:grpSpPr>
          <p:sp>
            <p:nvSpPr>
              <p:cNvPr id="291" name="Freeform 61">
                <a:extLst>
                  <a:ext uri="{FF2B5EF4-FFF2-40B4-BE49-F238E27FC236}">
                    <a16:creationId xmlns:a16="http://schemas.microsoft.com/office/drawing/2014/main" xmlns="" id="{A4024E9F-AA02-641D-3B1F-8211F2B3B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454" y="2709445"/>
                <a:ext cx="431801" cy="596900"/>
              </a:xfrm>
              <a:custGeom>
                <a:avLst/>
                <a:gdLst>
                  <a:gd name="T0" fmla="*/ 56 w 112"/>
                  <a:gd name="T1" fmla="*/ 156 h 156"/>
                  <a:gd name="T2" fmla="*/ 0 w 112"/>
                  <a:gd name="T3" fmla="*/ 56 h 156"/>
                  <a:gd name="T4" fmla="*/ 56 w 112"/>
                  <a:gd name="T5" fmla="*/ 0 h 156"/>
                  <a:gd name="T6" fmla="*/ 112 w 112"/>
                  <a:gd name="T7" fmla="*/ 56 h 156"/>
                  <a:gd name="T8" fmla="*/ 56 w 112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56">
                    <a:moveTo>
                      <a:pt x="56" y="156"/>
                    </a:moveTo>
                    <a:cubicBezTo>
                      <a:pt x="56" y="156"/>
                      <a:pt x="0" y="104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6"/>
                    </a:cubicBezTo>
                    <a:cubicBezTo>
                      <a:pt x="112" y="104"/>
                      <a:pt x="56" y="156"/>
                      <a:pt x="56" y="156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292" name="Oval 62">
                <a:extLst>
                  <a:ext uri="{FF2B5EF4-FFF2-40B4-BE49-F238E27FC236}">
                    <a16:creationId xmlns:a16="http://schemas.microsoft.com/office/drawing/2014/main" xmlns="" id="{B9C06D1E-94FB-73B1-0559-2DD47531D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7279" y="2831683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</p:grpSp>
        <p:grpSp>
          <p:nvGrpSpPr>
            <p:cNvPr id="284" name="Group 368">
              <a:extLst>
                <a:ext uri="{FF2B5EF4-FFF2-40B4-BE49-F238E27FC236}">
                  <a16:creationId xmlns:a16="http://schemas.microsoft.com/office/drawing/2014/main" xmlns="" id="{EC480048-A996-FF10-1CAA-FEEB700AED41}"/>
                </a:ext>
              </a:extLst>
            </p:cNvPr>
            <p:cNvGrpSpPr/>
            <p:nvPr/>
          </p:nvGrpSpPr>
          <p:grpSpPr>
            <a:xfrm>
              <a:off x="-16590056" y="-5626898"/>
              <a:ext cx="155627" cy="223867"/>
              <a:chOff x="6663454" y="2709445"/>
              <a:chExt cx="431801" cy="596900"/>
            </a:xfrm>
            <a:effectLst>
              <a:outerShdw blurRad="152400" dir="5400000" sx="90000" sy="-19000" rotWithShape="0">
                <a:prstClr val="black">
                  <a:alpha val="31000"/>
                </a:prstClr>
              </a:outerShdw>
            </a:effectLst>
          </p:grpSpPr>
          <p:sp>
            <p:nvSpPr>
              <p:cNvPr id="289" name="Freeform 61">
                <a:extLst>
                  <a:ext uri="{FF2B5EF4-FFF2-40B4-BE49-F238E27FC236}">
                    <a16:creationId xmlns:a16="http://schemas.microsoft.com/office/drawing/2014/main" xmlns="" id="{7510F7E1-DF08-951F-4C6E-0B6A1B79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454" y="2709445"/>
                <a:ext cx="431801" cy="596900"/>
              </a:xfrm>
              <a:custGeom>
                <a:avLst/>
                <a:gdLst>
                  <a:gd name="T0" fmla="*/ 56 w 112"/>
                  <a:gd name="T1" fmla="*/ 156 h 156"/>
                  <a:gd name="T2" fmla="*/ 0 w 112"/>
                  <a:gd name="T3" fmla="*/ 56 h 156"/>
                  <a:gd name="T4" fmla="*/ 56 w 112"/>
                  <a:gd name="T5" fmla="*/ 0 h 156"/>
                  <a:gd name="T6" fmla="*/ 112 w 112"/>
                  <a:gd name="T7" fmla="*/ 56 h 156"/>
                  <a:gd name="T8" fmla="*/ 56 w 112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56">
                    <a:moveTo>
                      <a:pt x="56" y="156"/>
                    </a:moveTo>
                    <a:cubicBezTo>
                      <a:pt x="56" y="156"/>
                      <a:pt x="0" y="104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6"/>
                    </a:cubicBezTo>
                    <a:cubicBezTo>
                      <a:pt x="112" y="104"/>
                      <a:pt x="56" y="156"/>
                      <a:pt x="56" y="156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90" name="Oval 62">
                <a:extLst>
                  <a:ext uri="{FF2B5EF4-FFF2-40B4-BE49-F238E27FC236}">
                    <a16:creationId xmlns:a16="http://schemas.microsoft.com/office/drawing/2014/main" xmlns="" id="{0EEB2C34-F949-A05E-B286-5B83B12EF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7279" y="2831683"/>
                <a:ext cx="184150" cy="182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sp>
          <p:nvSpPr>
            <p:cNvPr id="286" name="Subtitle 2">
              <a:extLst>
                <a:ext uri="{FF2B5EF4-FFF2-40B4-BE49-F238E27FC236}">
                  <a16:creationId xmlns:a16="http://schemas.microsoft.com/office/drawing/2014/main" xmlns="" id="{D9D508AC-B0B1-8284-24DD-FBC5AF6AFD23}"/>
                </a:ext>
              </a:extLst>
            </p:cNvPr>
            <p:cNvSpPr txBox="1">
              <a:spLocks/>
            </p:cNvSpPr>
            <p:nvPr/>
          </p:nvSpPr>
          <p:spPr>
            <a:xfrm>
              <a:off x="-20499650" y="-7232026"/>
              <a:ext cx="8866185" cy="289313"/>
            </a:xfrm>
            <a:solidFill>
              <a:schemeClr val="bg1"/>
            </a:solidFill>
          </p:spPr>
          <p:txBody>
            <a:bodyPr lIns="91420" tIns="45710" rIns="91420" bIns="4571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B8932ED2-B156-DAB7-C40A-C5BAC7C1F626}"/>
              </a:ext>
            </a:extLst>
          </p:cNvPr>
          <p:cNvSpPr txBox="1"/>
          <p:nvPr/>
        </p:nvSpPr>
        <p:spPr>
          <a:xfrm>
            <a:off x="436502" y="1419622"/>
            <a:ext cx="1975258" cy="267763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и знание иностранных языков и профессиональных навыков привели к  трудоустройству граждан 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Кыргызской Республики в  европейских государствах, США и стран Юго-восточной Азии;</a:t>
            </a:r>
            <a:endParaRPr lang="ru-RU" sz="10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5" name="Group 714">
            <a:extLst>
              <a:ext uri="{FF2B5EF4-FFF2-40B4-BE49-F238E27FC236}">
                <a16:creationId xmlns:a16="http://schemas.microsoft.com/office/drawing/2014/main" xmlns="" id="{ED5AA991-6C27-AA3B-2E22-44A7F6E21C92}"/>
              </a:ext>
            </a:extLst>
          </p:cNvPr>
          <p:cNvGrpSpPr/>
          <p:nvPr/>
        </p:nvGrpSpPr>
        <p:grpSpPr>
          <a:xfrm>
            <a:off x="603905" y="913708"/>
            <a:ext cx="193789" cy="220440"/>
            <a:chOff x="9623567" y="5755418"/>
            <a:chExt cx="360616" cy="386364"/>
          </a:xfrm>
          <a:solidFill>
            <a:srgbClr val="FFFFFF"/>
          </a:solidFill>
        </p:grpSpPr>
        <p:sp>
          <p:nvSpPr>
            <p:cNvPr id="656" name="Freeform: Shape 426">
              <a:extLst>
                <a:ext uri="{FF2B5EF4-FFF2-40B4-BE49-F238E27FC236}">
                  <a16:creationId xmlns:a16="http://schemas.microsoft.com/office/drawing/2014/main" xmlns="" id="{B191718F-5F39-1E1D-97D4-64609F8DABAF}"/>
                </a:ext>
              </a:extLst>
            </p:cNvPr>
            <p:cNvSpPr/>
            <p:nvPr/>
          </p:nvSpPr>
          <p:spPr>
            <a:xfrm>
              <a:off x="9635234" y="5959600"/>
              <a:ext cx="148489" cy="180308"/>
            </a:xfrm>
            <a:custGeom>
              <a:avLst/>
              <a:gdLst>
                <a:gd name="connsiteX0" fmla="*/ 5303 w 148488"/>
                <a:gd name="connsiteY0" fmla="*/ 182077 h 180307"/>
                <a:gd name="connsiteX1" fmla="*/ 0 w 148488"/>
                <a:gd name="connsiteY1" fmla="*/ 176827 h 180307"/>
                <a:gd name="connsiteX2" fmla="*/ 0 w 148488"/>
                <a:gd name="connsiteY2" fmla="*/ 176721 h 180307"/>
                <a:gd name="connsiteX3" fmla="*/ 39986 w 148488"/>
                <a:gd name="connsiteY3" fmla="*/ 56975 h 180307"/>
                <a:gd name="connsiteX4" fmla="*/ 78858 w 148488"/>
                <a:gd name="connsiteY4" fmla="*/ 43611 h 180307"/>
                <a:gd name="connsiteX5" fmla="*/ 108556 w 148488"/>
                <a:gd name="connsiteY5" fmla="*/ 35762 h 180307"/>
                <a:gd name="connsiteX6" fmla="*/ 140269 w 148488"/>
                <a:gd name="connsiteY6" fmla="*/ 2246 h 180307"/>
                <a:gd name="connsiteX7" fmla="*/ 147640 w 148488"/>
                <a:gd name="connsiteY7" fmla="*/ 973 h 180307"/>
                <a:gd name="connsiteX8" fmla="*/ 148913 w 148488"/>
                <a:gd name="connsiteY8" fmla="*/ 8345 h 180307"/>
                <a:gd name="connsiteX9" fmla="*/ 113859 w 148488"/>
                <a:gd name="connsiteY9" fmla="*/ 44937 h 180307"/>
                <a:gd name="connsiteX10" fmla="*/ 80343 w 148488"/>
                <a:gd name="connsiteY10" fmla="*/ 54111 h 180307"/>
                <a:gd name="connsiteX11" fmla="*/ 46986 w 148488"/>
                <a:gd name="connsiteY11" fmla="*/ 64930 h 180307"/>
                <a:gd name="connsiteX12" fmla="*/ 10659 w 148488"/>
                <a:gd name="connsiteY12" fmla="*/ 176668 h 180307"/>
                <a:gd name="connsiteX13" fmla="*/ 5303 w 148488"/>
                <a:gd name="connsiteY13" fmla="*/ 182077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88" h="180307">
                  <a:moveTo>
                    <a:pt x="5303" y="182077"/>
                  </a:moveTo>
                  <a:cubicBezTo>
                    <a:pt x="2386" y="182077"/>
                    <a:pt x="0" y="179744"/>
                    <a:pt x="0" y="176827"/>
                  </a:cubicBezTo>
                  <a:lnTo>
                    <a:pt x="0" y="176721"/>
                  </a:lnTo>
                  <a:cubicBezTo>
                    <a:pt x="0" y="141136"/>
                    <a:pt x="20152" y="74157"/>
                    <a:pt x="39986" y="56975"/>
                  </a:cubicBezTo>
                  <a:cubicBezTo>
                    <a:pt x="50751" y="47588"/>
                    <a:pt x="65017" y="45573"/>
                    <a:pt x="78858" y="43611"/>
                  </a:cubicBezTo>
                  <a:cubicBezTo>
                    <a:pt x="89835" y="42073"/>
                    <a:pt x="100177" y="40588"/>
                    <a:pt x="108556" y="35762"/>
                  </a:cubicBezTo>
                  <a:cubicBezTo>
                    <a:pt x="120965" y="28603"/>
                    <a:pt x="134860" y="9936"/>
                    <a:pt x="140269" y="2246"/>
                  </a:cubicBezTo>
                  <a:cubicBezTo>
                    <a:pt x="141966" y="-140"/>
                    <a:pt x="145254" y="-724"/>
                    <a:pt x="147640" y="973"/>
                  </a:cubicBezTo>
                  <a:cubicBezTo>
                    <a:pt x="150027" y="2670"/>
                    <a:pt x="150610" y="5958"/>
                    <a:pt x="148913" y="8345"/>
                  </a:cubicBezTo>
                  <a:cubicBezTo>
                    <a:pt x="141701" y="18633"/>
                    <a:pt x="127594" y="37035"/>
                    <a:pt x="113859" y="44937"/>
                  </a:cubicBezTo>
                  <a:cubicBezTo>
                    <a:pt x="103677" y="50823"/>
                    <a:pt x="91798" y="52467"/>
                    <a:pt x="80343" y="54111"/>
                  </a:cubicBezTo>
                  <a:cubicBezTo>
                    <a:pt x="67509" y="55914"/>
                    <a:pt x="55365" y="57611"/>
                    <a:pt x="46986" y="64930"/>
                  </a:cubicBezTo>
                  <a:cubicBezTo>
                    <a:pt x="31023" y="78771"/>
                    <a:pt x="10659" y="141401"/>
                    <a:pt x="10659" y="176668"/>
                  </a:cubicBezTo>
                  <a:cubicBezTo>
                    <a:pt x="10606" y="179637"/>
                    <a:pt x="8273" y="182077"/>
                    <a:pt x="5303" y="182077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427">
              <a:extLst>
                <a:ext uri="{FF2B5EF4-FFF2-40B4-BE49-F238E27FC236}">
                  <a16:creationId xmlns:a16="http://schemas.microsoft.com/office/drawing/2014/main" xmlns="" id="{1598F471-C79A-12E2-2C33-AEC8A1A01F8D}"/>
                </a:ext>
              </a:extLst>
            </p:cNvPr>
            <p:cNvSpPr/>
            <p:nvPr/>
          </p:nvSpPr>
          <p:spPr>
            <a:xfrm>
              <a:off x="9832003" y="5959641"/>
              <a:ext cx="148489" cy="180308"/>
            </a:xfrm>
            <a:custGeom>
              <a:avLst/>
              <a:gdLst>
                <a:gd name="connsiteX0" fmla="*/ 144702 w 148488"/>
                <a:gd name="connsiteY0" fmla="*/ 182036 h 180307"/>
                <a:gd name="connsiteX1" fmla="*/ 139399 w 148488"/>
                <a:gd name="connsiteY1" fmla="*/ 176786 h 180307"/>
                <a:gd name="connsiteX2" fmla="*/ 103072 w 148488"/>
                <a:gd name="connsiteY2" fmla="*/ 64942 h 180307"/>
                <a:gd name="connsiteX3" fmla="*/ 69556 w 148488"/>
                <a:gd name="connsiteY3" fmla="*/ 54071 h 180307"/>
                <a:gd name="connsiteX4" fmla="*/ 36199 w 148488"/>
                <a:gd name="connsiteY4" fmla="*/ 45002 h 180307"/>
                <a:gd name="connsiteX5" fmla="*/ 933 w 148488"/>
                <a:gd name="connsiteY5" fmla="*/ 8304 h 180307"/>
                <a:gd name="connsiteX6" fmla="*/ 2259 w 148488"/>
                <a:gd name="connsiteY6" fmla="*/ 933 h 180307"/>
                <a:gd name="connsiteX7" fmla="*/ 9630 w 148488"/>
                <a:gd name="connsiteY7" fmla="*/ 2258 h 180307"/>
                <a:gd name="connsiteX8" fmla="*/ 41396 w 148488"/>
                <a:gd name="connsiteY8" fmla="*/ 35775 h 180307"/>
                <a:gd name="connsiteX9" fmla="*/ 70988 w 148488"/>
                <a:gd name="connsiteY9" fmla="*/ 43570 h 180307"/>
                <a:gd name="connsiteX10" fmla="*/ 109966 w 148488"/>
                <a:gd name="connsiteY10" fmla="*/ 56934 h 180307"/>
                <a:gd name="connsiteX11" fmla="*/ 149952 w 148488"/>
                <a:gd name="connsiteY11" fmla="*/ 176680 h 180307"/>
                <a:gd name="connsiteX12" fmla="*/ 144702 w 148488"/>
                <a:gd name="connsiteY12" fmla="*/ 182036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8" h="180307">
                  <a:moveTo>
                    <a:pt x="144702" y="182036"/>
                  </a:moveTo>
                  <a:cubicBezTo>
                    <a:pt x="141785" y="182036"/>
                    <a:pt x="139399" y="179703"/>
                    <a:pt x="139399" y="176786"/>
                  </a:cubicBezTo>
                  <a:cubicBezTo>
                    <a:pt x="139399" y="141414"/>
                    <a:pt x="119035" y="78783"/>
                    <a:pt x="103072" y="64942"/>
                  </a:cubicBezTo>
                  <a:cubicBezTo>
                    <a:pt x="94586" y="57570"/>
                    <a:pt x="82443" y="55873"/>
                    <a:pt x="69556" y="54071"/>
                  </a:cubicBezTo>
                  <a:cubicBezTo>
                    <a:pt x="58154" y="52479"/>
                    <a:pt x="46328" y="50783"/>
                    <a:pt x="36199" y="45002"/>
                  </a:cubicBezTo>
                  <a:cubicBezTo>
                    <a:pt x="22729" y="37312"/>
                    <a:pt x="9577" y="20820"/>
                    <a:pt x="933" y="8304"/>
                  </a:cubicBezTo>
                  <a:cubicBezTo>
                    <a:pt x="-711" y="5918"/>
                    <a:pt x="-128" y="2577"/>
                    <a:pt x="2259" y="933"/>
                  </a:cubicBezTo>
                  <a:cubicBezTo>
                    <a:pt x="4645" y="-711"/>
                    <a:pt x="7986" y="-128"/>
                    <a:pt x="9630" y="2258"/>
                  </a:cubicBezTo>
                  <a:cubicBezTo>
                    <a:pt x="20926" y="18645"/>
                    <a:pt x="32222" y="30524"/>
                    <a:pt x="41396" y="35775"/>
                  </a:cubicBezTo>
                  <a:cubicBezTo>
                    <a:pt x="49775" y="40547"/>
                    <a:pt x="60063" y="42032"/>
                    <a:pt x="70988" y="43570"/>
                  </a:cubicBezTo>
                  <a:cubicBezTo>
                    <a:pt x="84829" y="45532"/>
                    <a:pt x="99148" y="47547"/>
                    <a:pt x="109966" y="56934"/>
                  </a:cubicBezTo>
                  <a:cubicBezTo>
                    <a:pt x="129800" y="74116"/>
                    <a:pt x="149952" y="141096"/>
                    <a:pt x="149952" y="176680"/>
                  </a:cubicBezTo>
                  <a:cubicBezTo>
                    <a:pt x="150005" y="179597"/>
                    <a:pt x="147618" y="182036"/>
                    <a:pt x="144702" y="18203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428">
              <a:extLst>
                <a:ext uri="{FF2B5EF4-FFF2-40B4-BE49-F238E27FC236}">
                  <a16:creationId xmlns:a16="http://schemas.microsoft.com/office/drawing/2014/main" xmlns="" id="{28895E8A-4FFA-9393-D8B0-527090D6E222}"/>
                </a:ext>
              </a:extLst>
            </p:cNvPr>
            <p:cNvSpPr/>
            <p:nvPr/>
          </p:nvSpPr>
          <p:spPr>
            <a:xfrm>
              <a:off x="9708685" y="5755418"/>
              <a:ext cx="196217" cy="217430"/>
            </a:xfrm>
            <a:custGeom>
              <a:avLst/>
              <a:gdLst>
                <a:gd name="connsiteX0" fmla="*/ 99857 w 196217"/>
                <a:gd name="connsiteY0" fmla="*/ 220428 h 217430"/>
                <a:gd name="connsiteX1" fmla="*/ 49635 w 196217"/>
                <a:gd name="connsiteY1" fmla="*/ 202981 h 217430"/>
                <a:gd name="connsiteX2" fmla="*/ 23915 w 196217"/>
                <a:gd name="connsiteY2" fmla="*/ 167450 h 217430"/>
                <a:gd name="connsiteX3" fmla="*/ 13468 w 196217"/>
                <a:gd name="connsiteY3" fmla="*/ 163260 h 217430"/>
                <a:gd name="connsiteX4" fmla="*/ 263 w 196217"/>
                <a:gd name="connsiteY4" fmla="*/ 131388 h 217430"/>
                <a:gd name="connsiteX5" fmla="*/ 8536 w 196217"/>
                <a:gd name="connsiteY5" fmla="*/ 102539 h 217430"/>
                <a:gd name="connsiteX6" fmla="*/ 16915 w 196217"/>
                <a:gd name="connsiteY6" fmla="*/ 100417 h 217430"/>
                <a:gd name="connsiteX7" fmla="*/ 16491 w 196217"/>
                <a:gd name="connsiteY7" fmla="*/ 87266 h 217430"/>
                <a:gd name="connsiteX8" fmla="*/ 16491 w 196217"/>
                <a:gd name="connsiteY8" fmla="*/ 83818 h 217430"/>
                <a:gd name="connsiteX9" fmla="*/ 27150 w 196217"/>
                <a:gd name="connsiteY9" fmla="*/ 16627 h 217430"/>
                <a:gd name="connsiteX10" fmla="*/ 138357 w 196217"/>
                <a:gd name="connsiteY10" fmla="*/ 3475 h 217430"/>
                <a:gd name="connsiteX11" fmla="*/ 152994 w 196217"/>
                <a:gd name="connsiteY11" fmla="*/ 16627 h 217430"/>
                <a:gd name="connsiteX12" fmla="*/ 153313 w 196217"/>
                <a:gd name="connsiteY12" fmla="*/ 17582 h 217430"/>
                <a:gd name="connsiteX13" fmla="*/ 166571 w 196217"/>
                <a:gd name="connsiteY13" fmla="*/ 11695 h 217430"/>
                <a:gd name="connsiteX14" fmla="*/ 176488 w 196217"/>
                <a:gd name="connsiteY14" fmla="*/ 15513 h 217430"/>
                <a:gd name="connsiteX15" fmla="*/ 183329 w 196217"/>
                <a:gd name="connsiteY15" fmla="*/ 85144 h 217430"/>
                <a:gd name="connsiteX16" fmla="*/ 182851 w 196217"/>
                <a:gd name="connsiteY16" fmla="*/ 96228 h 217430"/>
                <a:gd name="connsiteX17" fmla="*/ 182745 w 196217"/>
                <a:gd name="connsiteY17" fmla="*/ 100417 h 217430"/>
                <a:gd name="connsiteX18" fmla="*/ 191231 w 196217"/>
                <a:gd name="connsiteY18" fmla="*/ 102486 h 217430"/>
                <a:gd name="connsiteX19" fmla="*/ 199503 w 196217"/>
                <a:gd name="connsiteY19" fmla="*/ 131335 h 217430"/>
                <a:gd name="connsiteX20" fmla="*/ 199503 w 196217"/>
                <a:gd name="connsiteY20" fmla="*/ 131335 h 217430"/>
                <a:gd name="connsiteX21" fmla="*/ 186245 w 196217"/>
                <a:gd name="connsiteY21" fmla="*/ 163207 h 217430"/>
                <a:gd name="connsiteX22" fmla="*/ 175851 w 196217"/>
                <a:gd name="connsiteY22" fmla="*/ 167396 h 217430"/>
                <a:gd name="connsiteX23" fmla="*/ 150131 w 196217"/>
                <a:gd name="connsiteY23" fmla="*/ 202822 h 217430"/>
                <a:gd name="connsiteX24" fmla="*/ 99857 w 196217"/>
                <a:gd name="connsiteY24" fmla="*/ 220428 h 217430"/>
                <a:gd name="connsiteX25" fmla="*/ 27733 w 196217"/>
                <a:gd name="connsiteY25" fmla="*/ 156843 h 217430"/>
                <a:gd name="connsiteX26" fmla="*/ 32930 w 196217"/>
                <a:gd name="connsiteY26" fmla="*/ 160661 h 217430"/>
                <a:gd name="connsiteX27" fmla="*/ 56211 w 196217"/>
                <a:gd name="connsiteY27" fmla="*/ 194602 h 217430"/>
                <a:gd name="connsiteX28" fmla="*/ 99909 w 196217"/>
                <a:gd name="connsiteY28" fmla="*/ 209769 h 217430"/>
                <a:gd name="connsiteX29" fmla="*/ 143714 w 196217"/>
                <a:gd name="connsiteY29" fmla="*/ 194496 h 217430"/>
                <a:gd name="connsiteX30" fmla="*/ 166995 w 196217"/>
                <a:gd name="connsiteY30" fmla="*/ 160608 h 217430"/>
                <a:gd name="connsiteX31" fmla="*/ 173147 w 196217"/>
                <a:gd name="connsiteY31" fmla="*/ 156843 h 217430"/>
                <a:gd name="connsiteX32" fmla="*/ 180146 w 196217"/>
                <a:gd name="connsiteY32" fmla="*/ 154563 h 217430"/>
                <a:gd name="connsiteX33" fmla="*/ 189003 w 196217"/>
                <a:gd name="connsiteY33" fmla="*/ 130486 h 217430"/>
                <a:gd name="connsiteX34" fmla="*/ 189003 w 196217"/>
                <a:gd name="connsiteY34" fmla="*/ 130486 h 217430"/>
                <a:gd name="connsiteX35" fmla="*/ 185662 w 196217"/>
                <a:gd name="connsiteY35" fmla="*/ 111448 h 217430"/>
                <a:gd name="connsiteX36" fmla="*/ 179405 w 196217"/>
                <a:gd name="connsiteY36" fmla="*/ 112137 h 217430"/>
                <a:gd name="connsiteX37" fmla="*/ 173836 w 196217"/>
                <a:gd name="connsiteY37" fmla="*/ 111978 h 217430"/>
                <a:gd name="connsiteX38" fmla="*/ 171502 w 196217"/>
                <a:gd name="connsiteY38" fmla="*/ 106887 h 217430"/>
                <a:gd name="connsiteX39" fmla="*/ 171821 w 196217"/>
                <a:gd name="connsiteY39" fmla="*/ 104342 h 217430"/>
                <a:gd name="connsiteX40" fmla="*/ 172351 w 196217"/>
                <a:gd name="connsiteY40" fmla="*/ 95910 h 217430"/>
                <a:gd name="connsiteX41" fmla="*/ 172828 w 196217"/>
                <a:gd name="connsiteY41" fmla="*/ 84561 h 217430"/>
                <a:gd name="connsiteX42" fmla="*/ 169063 w 196217"/>
                <a:gd name="connsiteY42" fmla="*/ 22938 h 217430"/>
                <a:gd name="connsiteX43" fmla="*/ 167207 w 196217"/>
                <a:gd name="connsiteY43" fmla="*/ 22196 h 217430"/>
                <a:gd name="connsiteX44" fmla="*/ 151085 w 196217"/>
                <a:gd name="connsiteY44" fmla="*/ 34764 h 217430"/>
                <a:gd name="connsiteX45" fmla="*/ 144085 w 196217"/>
                <a:gd name="connsiteY45" fmla="*/ 35878 h 217430"/>
                <a:gd name="connsiteX46" fmla="*/ 142282 w 196217"/>
                <a:gd name="connsiteY46" fmla="*/ 28983 h 217430"/>
                <a:gd name="connsiteX47" fmla="*/ 143183 w 196217"/>
                <a:gd name="connsiteY47" fmla="*/ 20286 h 217430"/>
                <a:gd name="connsiteX48" fmla="*/ 134645 w 196217"/>
                <a:gd name="connsiteY48" fmla="*/ 13286 h 217430"/>
                <a:gd name="connsiteX49" fmla="*/ 35370 w 196217"/>
                <a:gd name="connsiteY49" fmla="*/ 23415 h 217430"/>
                <a:gd name="connsiteX50" fmla="*/ 27256 w 196217"/>
                <a:gd name="connsiteY50" fmla="*/ 83712 h 217430"/>
                <a:gd name="connsiteX51" fmla="*/ 27256 w 196217"/>
                <a:gd name="connsiteY51" fmla="*/ 87371 h 217430"/>
                <a:gd name="connsiteX52" fmla="*/ 28158 w 196217"/>
                <a:gd name="connsiteY52" fmla="*/ 104342 h 217430"/>
                <a:gd name="connsiteX53" fmla="*/ 28476 w 196217"/>
                <a:gd name="connsiteY53" fmla="*/ 106887 h 217430"/>
                <a:gd name="connsiteX54" fmla="*/ 26143 w 196217"/>
                <a:gd name="connsiteY54" fmla="*/ 111978 h 217430"/>
                <a:gd name="connsiteX55" fmla="*/ 20574 w 196217"/>
                <a:gd name="connsiteY55" fmla="*/ 112137 h 217430"/>
                <a:gd name="connsiteX56" fmla="*/ 14317 w 196217"/>
                <a:gd name="connsiteY56" fmla="*/ 111448 h 217430"/>
                <a:gd name="connsiteX57" fmla="*/ 10976 w 196217"/>
                <a:gd name="connsiteY57" fmla="*/ 130486 h 217430"/>
                <a:gd name="connsiteX58" fmla="*/ 19832 w 196217"/>
                <a:gd name="connsiteY58" fmla="*/ 154563 h 217430"/>
                <a:gd name="connsiteX59" fmla="*/ 26991 w 196217"/>
                <a:gd name="connsiteY59" fmla="*/ 156843 h 217430"/>
                <a:gd name="connsiteX60" fmla="*/ 27733 w 196217"/>
                <a:gd name="connsiteY60" fmla="*/ 156843 h 217430"/>
                <a:gd name="connsiteX61" fmla="*/ 194306 w 196217"/>
                <a:gd name="connsiteY61" fmla="*/ 130964 h 217430"/>
                <a:gd name="connsiteX62" fmla="*/ 194306 w 196217"/>
                <a:gd name="connsiteY62" fmla="*/ 130964 h 217430"/>
                <a:gd name="connsiteX63" fmla="*/ 194306 w 196217"/>
                <a:gd name="connsiteY63" fmla="*/ 130964 h 2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6217" h="217430">
                  <a:moveTo>
                    <a:pt x="99857" y="220428"/>
                  </a:moveTo>
                  <a:cubicBezTo>
                    <a:pt x="82038" y="220428"/>
                    <a:pt x="64166" y="214224"/>
                    <a:pt x="49635" y="202981"/>
                  </a:cubicBezTo>
                  <a:cubicBezTo>
                    <a:pt x="37492" y="193382"/>
                    <a:pt x="28688" y="181185"/>
                    <a:pt x="23915" y="167450"/>
                  </a:cubicBezTo>
                  <a:cubicBezTo>
                    <a:pt x="21051" y="167131"/>
                    <a:pt x="17233" y="166124"/>
                    <a:pt x="13468" y="163260"/>
                  </a:cubicBezTo>
                  <a:cubicBezTo>
                    <a:pt x="5884" y="157480"/>
                    <a:pt x="1430" y="146767"/>
                    <a:pt x="263" y="131388"/>
                  </a:cubicBezTo>
                  <a:cubicBezTo>
                    <a:pt x="-903" y="116221"/>
                    <a:pt x="1801" y="106781"/>
                    <a:pt x="8536" y="102539"/>
                  </a:cubicBezTo>
                  <a:cubicBezTo>
                    <a:pt x="11347" y="100789"/>
                    <a:pt x="14317" y="100311"/>
                    <a:pt x="16915" y="100417"/>
                  </a:cubicBezTo>
                  <a:cubicBezTo>
                    <a:pt x="16597" y="96599"/>
                    <a:pt x="16437" y="92622"/>
                    <a:pt x="16491" y="87266"/>
                  </a:cubicBezTo>
                  <a:cubicBezTo>
                    <a:pt x="16491" y="86523"/>
                    <a:pt x="16491" y="85356"/>
                    <a:pt x="16491" y="83818"/>
                  </a:cubicBezTo>
                  <a:cubicBezTo>
                    <a:pt x="16437" y="58416"/>
                    <a:pt x="17605" y="27817"/>
                    <a:pt x="27150" y="16627"/>
                  </a:cubicBezTo>
                  <a:cubicBezTo>
                    <a:pt x="40514" y="1036"/>
                    <a:pt x="118683" y="-4161"/>
                    <a:pt x="138357" y="3475"/>
                  </a:cubicBezTo>
                  <a:cubicBezTo>
                    <a:pt x="145888" y="6392"/>
                    <a:pt x="150820" y="10847"/>
                    <a:pt x="152994" y="16627"/>
                  </a:cubicBezTo>
                  <a:cubicBezTo>
                    <a:pt x="153100" y="16945"/>
                    <a:pt x="153207" y="17264"/>
                    <a:pt x="153313" y="17582"/>
                  </a:cubicBezTo>
                  <a:cubicBezTo>
                    <a:pt x="157396" y="14400"/>
                    <a:pt x="161957" y="11960"/>
                    <a:pt x="166571" y="11695"/>
                  </a:cubicBezTo>
                  <a:cubicBezTo>
                    <a:pt x="170442" y="11483"/>
                    <a:pt x="173783" y="12809"/>
                    <a:pt x="176488" y="15513"/>
                  </a:cubicBezTo>
                  <a:cubicBezTo>
                    <a:pt x="185397" y="24423"/>
                    <a:pt x="184973" y="49984"/>
                    <a:pt x="183329" y="85144"/>
                  </a:cubicBezTo>
                  <a:cubicBezTo>
                    <a:pt x="183170" y="89015"/>
                    <a:pt x="182957" y="92728"/>
                    <a:pt x="182851" y="96228"/>
                  </a:cubicBezTo>
                  <a:cubicBezTo>
                    <a:pt x="182851" y="97607"/>
                    <a:pt x="182798" y="98985"/>
                    <a:pt x="182745" y="100417"/>
                  </a:cubicBezTo>
                  <a:cubicBezTo>
                    <a:pt x="185397" y="100258"/>
                    <a:pt x="188367" y="100736"/>
                    <a:pt x="191231" y="102486"/>
                  </a:cubicBezTo>
                  <a:cubicBezTo>
                    <a:pt x="197966" y="106675"/>
                    <a:pt x="200670" y="116115"/>
                    <a:pt x="199503" y="131335"/>
                  </a:cubicBezTo>
                  <a:cubicBezTo>
                    <a:pt x="199503" y="131335"/>
                    <a:pt x="199503" y="131335"/>
                    <a:pt x="199503" y="131335"/>
                  </a:cubicBezTo>
                  <a:cubicBezTo>
                    <a:pt x="198337" y="146767"/>
                    <a:pt x="193829" y="157480"/>
                    <a:pt x="186245" y="163207"/>
                  </a:cubicBezTo>
                  <a:cubicBezTo>
                    <a:pt x="182480" y="166071"/>
                    <a:pt x="178715" y="167078"/>
                    <a:pt x="175851" y="167396"/>
                  </a:cubicBezTo>
                  <a:cubicBezTo>
                    <a:pt x="171078" y="181079"/>
                    <a:pt x="162275" y="193276"/>
                    <a:pt x="150131" y="202822"/>
                  </a:cubicBezTo>
                  <a:cubicBezTo>
                    <a:pt x="135812" y="214224"/>
                    <a:pt x="117940" y="220428"/>
                    <a:pt x="99857" y="220428"/>
                  </a:cubicBezTo>
                  <a:close/>
                  <a:moveTo>
                    <a:pt x="27733" y="156843"/>
                  </a:moveTo>
                  <a:cubicBezTo>
                    <a:pt x="30067" y="156843"/>
                    <a:pt x="32294" y="158381"/>
                    <a:pt x="32930" y="160661"/>
                  </a:cubicBezTo>
                  <a:cubicBezTo>
                    <a:pt x="36696" y="173760"/>
                    <a:pt x="44704" y="185533"/>
                    <a:pt x="56211" y="194602"/>
                  </a:cubicBezTo>
                  <a:cubicBezTo>
                    <a:pt x="68886" y="204359"/>
                    <a:pt x="84425" y="209769"/>
                    <a:pt x="99909" y="209769"/>
                  </a:cubicBezTo>
                  <a:cubicBezTo>
                    <a:pt x="115607" y="209769"/>
                    <a:pt x="131145" y="204359"/>
                    <a:pt x="143714" y="194496"/>
                  </a:cubicBezTo>
                  <a:cubicBezTo>
                    <a:pt x="155222" y="185480"/>
                    <a:pt x="163283" y="173760"/>
                    <a:pt x="166995" y="160608"/>
                  </a:cubicBezTo>
                  <a:cubicBezTo>
                    <a:pt x="167737" y="157957"/>
                    <a:pt x="170389" y="156313"/>
                    <a:pt x="173147" y="156843"/>
                  </a:cubicBezTo>
                  <a:cubicBezTo>
                    <a:pt x="173200" y="156843"/>
                    <a:pt x="176647" y="157373"/>
                    <a:pt x="180146" y="154563"/>
                  </a:cubicBezTo>
                  <a:cubicBezTo>
                    <a:pt x="183541" y="151858"/>
                    <a:pt x="187836" y="145494"/>
                    <a:pt x="189003" y="130486"/>
                  </a:cubicBezTo>
                  <a:lnTo>
                    <a:pt x="189003" y="130486"/>
                  </a:lnTo>
                  <a:cubicBezTo>
                    <a:pt x="190116" y="115479"/>
                    <a:pt x="186722" y="112084"/>
                    <a:pt x="185662" y="111448"/>
                  </a:cubicBezTo>
                  <a:cubicBezTo>
                    <a:pt x="183647" y="110175"/>
                    <a:pt x="180041" y="111766"/>
                    <a:pt x="179405" y="112137"/>
                  </a:cubicBezTo>
                  <a:cubicBezTo>
                    <a:pt x="177654" y="113145"/>
                    <a:pt x="175533" y="113092"/>
                    <a:pt x="173836" y="111978"/>
                  </a:cubicBezTo>
                  <a:cubicBezTo>
                    <a:pt x="172139" y="110864"/>
                    <a:pt x="171237" y="108902"/>
                    <a:pt x="171502" y="106887"/>
                  </a:cubicBezTo>
                  <a:lnTo>
                    <a:pt x="171821" y="104342"/>
                  </a:lnTo>
                  <a:cubicBezTo>
                    <a:pt x="172192" y="101584"/>
                    <a:pt x="172351" y="98720"/>
                    <a:pt x="172351" y="95910"/>
                  </a:cubicBezTo>
                  <a:cubicBezTo>
                    <a:pt x="172510" y="92251"/>
                    <a:pt x="172669" y="88485"/>
                    <a:pt x="172828" y="84561"/>
                  </a:cubicBezTo>
                  <a:cubicBezTo>
                    <a:pt x="173783" y="63878"/>
                    <a:pt x="175374" y="29249"/>
                    <a:pt x="169063" y="22938"/>
                  </a:cubicBezTo>
                  <a:cubicBezTo>
                    <a:pt x="168480" y="22354"/>
                    <a:pt x="168003" y="22196"/>
                    <a:pt x="167207" y="22196"/>
                  </a:cubicBezTo>
                  <a:cubicBezTo>
                    <a:pt x="163547" y="22408"/>
                    <a:pt x="156919" y="27552"/>
                    <a:pt x="151085" y="34764"/>
                  </a:cubicBezTo>
                  <a:cubicBezTo>
                    <a:pt x="149388" y="36885"/>
                    <a:pt x="146365" y="37363"/>
                    <a:pt x="144085" y="35878"/>
                  </a:cubicBezTo>
                  <a:cubicBezTo>
                    <a:pt x="141805" y="34393"/>
                    <a:pt x="141009" y="31423"/>
                    <a:pt x="142282" y="28983"/>
                  </a:cubicBezTo>
                  <a:cubicBezTo>
                    <a:pt x="142706" y="28188"/>
                    <a:pt x="144669" y="24052"/>
                    <a:pt x="143183" y="20286"/>
                  </a:cubicBezTo>
                  <a:cubicBezTo>
                    <a:pt x="142123" y="17423"/>
                    <a:pt x="139206" y="15089"/>
                    <a:pt x="134645" y="13286"/>
                  </a:cubicBezTo>
                  <a:cubicBezTo>
                    <a:pt x="116244" y="6127"/>
                    <a:pt x="43855" y="13498"/>
                    <a:pt x="35370" y="23415"/>
                  </a:cubicBezTo>
                  <a:cubicBezTo>
                    <a:pt x="31604" y="27817"/>
                    <a:pt x="27203" y="41817"/>
                    <a:pt x="27256" y="83712"/>
                  </a:cubicBezTo>
                  <a:cubicBezTo>
                    <a:pt x="27256" y="85303"/>
                    <a:pt x="27256" y="86576"/>
                    <a:pt x="27256" y="87371"/>
                  </a:cubicBezTo>
                  <a:cubicBezTo>
                    <a:pt x="27097" y="94584"/>
                    <a:pt x="27468" y="98880"/>
                    <a:pt x="28158" y="104342"/>
                  </a:cubicBezTo>
                  <a:lnTo>
                    <a:pt x="28476" y="106887"/>
                  </a:lnTo>
                  <a:cubicBezTo>
                    <a:pt x="28741" y="108902"/>
                    <a:pt x="27786" y="110864"/>
                    <a:pt x="26143" y="111978"/>
                  </a:cubicBezTo>
                  <a:cubicBezTo>
                    <a:pt x="24445" y="113092"/>
                    <a:pt x="22271" y="113145"/>
                    <a:pt x="20574" y="112137"/>
                  </a:cubicBezTo>
                  <a:cubicBezTo>
                    <a:pt x="19567" y="111607"/>
                    <a:pt x="16226" y="110228"/>
                    <a:pt x="14317" y="111448"/>
                  </a:cubicBezTo>
                  <a:cubicBezTo>
                    <a:pt x="13256" y="112137"/>
                    <a:pt x="9862" y="115531"/>
                    <a:pt x="10976" y="130486"/>
                  </a:cubicBezTo>
                  <a:cubicBezTo>
                    <a:pt x="12089" y="145494"/>
                    <a:pt x="16384" y="151858"/>
                    <a:pt x="19832" y="154563"/>
                  </a:cubicBezTo>
                  <a:cubicBezTo>
                    <a:pt x="23385" y="157373"/>
                    <a:pt x="26885" y="156843"/>
                    <a:pt x="26991" y="156843"/>
                  </a:cubicBezTo>
                  <a:cubicBezTo>
                    <a:pt x="27150" y="156896"/>
                    <a:pt x="27468" y="156843"/>
                    <a:pt x="27733" y="156843"/>
                  </a:cubicBezTo>
                  <a:close/>
                  <a:moveTo>
                    <a:pt x="194306" y="130964"/>
                  </a:moveTo>
                  <a:lnTo>
                    <a:pt x="194306" y="130964"/>
                  </a:lnTo>
                  <a:lnTo>
                    <a:pt x="194306" y="130964"/>
                  </a:ln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429">
              <a:extLst>
                <a:ext uri="{FF2B5EF4-FFF2-40B4-BE49-F238E27FC236}">
                  <a16:creationId xmlns:a16="http://schemas.microsoft.com/office/drawing/2014/main" xmlns="" id="{2C10B6D6-C631-072A-1F46-E26E5C6ACED7}"/>
                </a:ext>
              </a:extLst>
            </p:cNvPr>
            <p:cNvSpPr/>
            <p:nvPr/>
          </p:nvSpPr>
          <p:spPr>
            <a:xfrm>
              <a:off x="9623567" y="6131176"/>
              <a:ext cx="360616" cy="10606"/>
            </a:xfrm>
            <a:custGeom>
              <a:avLst/>
              <a:gdLst>
                <a:gd name="connsiteX0" fmla="*/ 360085 w 360615"/>
                <a:gd name="connsiteY0" fmla="*/ 10606 h 10606"/>
                <a:gd name="connsiteX1" fmla="*/ 5303 w 360615"/>
                <a:gd name="connsiteY1" fmla="*/ 10606 h 10606"/>
                <a:gd name="connsiteX2" fmla="*/ 0 w 360615"/>
                <a:gd name="connsiteY2" fmla="*/ 5303 h 10606"/>
                <a:gd name="connsiteX3" fmla="*/ 5303 w 360615"/>
                <a:gd name="connsiteY3" fmla="*/ 0 h 10606"/>
                <a:gd name="connsiteX4" fmla="*/ 360085 w 360615"/>
                <a:gd name="connsiteY4" fmla="*/ 0 h 10606"/>
                <a:gd name="connsiteX5" fmla="*/ 365388 w 360615"/>
                <a:gd name="connsiteY5" fmla="*/ 5303 h 10606"/>
                <a:gd name="connsiteX6" fmla="*/ 360085 w 360615"/>
                <a:gd name="connsiteY6" fmla="*/ 10606 h 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15" h="10606">
                  <a:moveTo>
                    <a:pt x="360085" y="10606"/>
                  </a:moveTo>
                  <a:lnTo>
                    <a:pt x="5303" y="10606"/>
                  </a:lnTo>
                  <a:cubicBezTo>
                    <a:pt x="2386" y="10606"/>
                    <a:pt x="0" y="8220"/>
                    <a:pt x="0" y="5303"/>
                  </a:cubicBezTo>
                  <a:cubicBezTo>
                    <a:pt x="0" y="2386"/>
                    <a:pt x="2386" y="0"/>
                    <a:pt x="5303" y="0"/>
                  </a:cubicBezTo>
                  <a:lnTo>
                    <a:pt x="360085" y="0"/>
                  </a:lnTo>
                  <a:cubicBezTo>
                    <a:pt x="363002" y="0"/>
                    <a:pt x="365388" y="2386"/>
                    <a:pt x="365388" y="5303"/>
                  </a:cubicBezTo>
                  <a:cubicBezTo>
                    <a:pt x="365388" y="8220"/>
                    <a:pt x="363002" y="10606"/>
                    <a:pt x="360085" y="1060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2" name="Group 714">
            <a:extLst>
              <a:ext uri="{FF2B5EF4-FFF2-40B4-BE49-F238E27FC236}">
                <a16:creationId xmlns:a16="http://schemas.microsoft.com/office/drawing/2014/main" xmlns="" id="{4975346A-32EC-94BB-4699-E6ED16E4BD66}"/>
              </a:ext>
            </a:extLst>
          </p:cNvPr>
          <p:cNvGrpSpPr/>
          <p:nvPr/>
        </p:nvGrpSpPr>
        <p:grpSpPr>
          <a:xfrm>
            <a:off x="882156" y="929307"/>
            <a:ext cx="193789" cy="220440"/>
            <a:chOff x="9623567" y="5755418"/>
            <a:chExt cx="360616" cy="386364"/>
          </a:xfrm>
          <a:solidFill>
            <a:srgbClr val="FFFFFF"/>
          </a:solidFill>
        </p:grpSpPr>
        <p:sp>
          <p:nvSpPr>
            <p:cNvPr id="663" name="Freeform: Shape 426">
              <a:extLst>
                <a:ext uri="{FF2B5EF4-FFF2-40B4-BE49-F238E27FC236}">
                  <a16:creationId xmlns:a16="http://schemas.microsoft.com/office/drawing/2014/main" xmlns="" id="{04CD758D-03AF-7C02-7D7A-EE355532B32D}"/>
                </a:ext>
              </a:extLst>
            </p:cNvPr>
            <p:cNvSpPr/>
            <p:nvPr/>
          </p:nvSpPr>
          <p:spPr>
            <a:xfrm>
              <a:off x="9635234" y="5959600"/>
              <a:ext cx="148489" cy="180308"/>
            </a:xfrm>
            <a:custGeom>
              <a:avLst/>
              <a:gdLst>
                <a:gd name="connsiteX0" fmla="*/ 5303 w 148488"/>
                <a:gd name="connsiteY0" fmla="*/ 182077 h 180307"/>
                <a:gd name="connsiteX1" fmla="*/ 0 w 148488"/>
                <a:gd name="connsiteY1" fmla="*/ 176827 h 180307"/>
                <a:gd name="connsiteX2" fmla="*/ 0 w 148488"/>
                <a:gd name="connsiteY2" fmla="*/ 176721 h 180307"/>
                <a:gd name="connsiteX3" fmla="*/ 39986 w 148488"/>
                <a:gd name="connsiteY3" fmla="*/ 56975 h 180307"/>
                <a:gd name="connsiteX4" fmla="*/ 78858 w 148488"/>
                <a:gd name="connsiteY4" fmla="*/ 43611 h 180307"/>
                <a:gd name="connsiteX5" fmla="*/ 108556 w 148488"/>
                <a:gd name="connsiteY5" fmla="*/ 35762 h 180307"/>
                <a:gd name="connsiteX6" fmla="*/ 140269 w 148488"/>
                <a:gd name="connsiteY6" fmla="*/ 2246 h 180307"/>
                <a:gd name="connsiteX7" fmla="*/ 147640 w 148488"/>
                <a:gd name="connsiteY7" fmla="*/ 973 h 180307"/>
                <a:gd name="connsiteX8" fmla="*/ 148913 w 148488"/>
                <a:gd name="connsiteY8" fmla="*/ 8345 h 180307"/>
                <a:gd name="connsiteX9" fmla="*/ 113859 w 148488"/>
                <a:gd name="connsiteY9" fmla="*/ 44937 h 180307"/>
                <a:gd name="connsiteX10" fmla="*/ 80343 w 148488"/>
                <a:gd name="connsiteY10" fmla="*/ 54111 h 180307"/>
                <a:gd name="connsiteX11" fmla="*/ 46986 w 148488"/>
                <a:gd name="connsiteY11" fmla="*/ 64930 h 180307"/>
                <a:gd name="connsiteX12" fmla="*/ 10659 w 148488"/>
                <a:gd name="connsiteY12" fmla="*/ 176668 h 180307"/>
                <a:gd name="connsiteX13" fmla="*/ 5303 w 148488"/>
                <a:gd name="connsiteY13" fmla="*/ 182077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88" h="180307">
                  <a:moveTo>
                    <a:pt x="5303" y="182077"/>
                  </a:moveTo>
                  <a:cubicBezTo>
                    <a:pt x="2386" y="182077"/>
                    <a:pt x="0" y="179744"/>
                    <a:pt x="0" y="176827"/>
                  </a:cubicBezTo>
                  <a:lnTo>
                    <a:pt x="0" y="176721"/>
                  </a:lnTo>
                  <a:cubicBezTo>
                    <a:pt x="0" y="141136"/>
                    <a:pt x="20152" y="74157"/>
                    <a:pt x="39986" y="56975"/>
                  </a:cubicBezTo>
                  <a:cubicBezTo>
                    <a:pt x="50751" y="47588"/>
                    <a:pt x="65017" y="45573"/>
                    <a:pt x="78858" y="43611"/>
                  </a:cubicBezTo>
                  <a:cubicBezTo>
                    <a:pt x="89835" y="42073"/>
                    <a:pt x="100177" y="40588"/>
                    <a:pt x="108556" y="35762"/>
                  </a:cubicBezTo>
                  <a:cubicBezTo>
                    <a:pt x="120965" y="28603"/>
                    <a:pt x="134860" y="9936"/>
                    <a:pt x="140269" y="2246"/>
                  </a:cubicBezTo>
                  <a:cubicBezTo>
                    <a:pt x="141966" y="-140"/>
                    <a:pt x="145254" y="-724"/>
                    <a:pt x="147640" y="973"/>
                  </a:cubicBezTo>
                  <a:cubicBezTo>
                    <a:pt x="150027" y="2670"/>
                    <a:pt x="150610" y="5958"/>
                    <a:pt x="148913" y="8345"/>
                  </a:cubicBezTo>
                  <a:cubicBezTo>
                    <a:pt x="141701" y="18633"/>
                    <a:pt x="127594" y="37035"/>
                    <a:pt x="113859" y="44937"/>
                  </a:cubicBezTo>
                  <a:cubicBezTo>
                    <a:pt x="103677" y="50823"/>
                    <a:pt x="91798" y="52467"/>
                    <a:pt x="80343" y="54111"/>
                  </a:cubicBezTo>
                  <a:cubicBezTo>
                    <a:pt x="67509" y="55914"/>
                    <a:pt x="55365" y="57611"/>
                    <a:pt x="46986" y="64930"/>
                  </a:cubicBezTo>
                  <a:cubicBezTo>
                    <a:pt x="31023" y="78771"/>
                    <a:pt x="10659" y="141401"/>
                    <a:pt x="10659" y="176668"/>
                  </a:cubicBezTo>
                  <a:cubicBezTo>
                    <a:pt x="10606" y="179637"/>
                    <a:pt x="8273" y="182077"/>
                    <a:pt x="5303" y="182077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427">
              <a:extLst>
                <a:ext uri="{FF2B5EF4-FFF2-40B4-BE49-F238E27FC236}">
                  <a16:creationId xmlns:a16="http://schemas.microsoft.com/office/drawing/2014/main" xmlns="" id="{2108A0D6-3FEA-1DFB-F958-597B96ACF49F}"/>
                </a:ext>
              </a:extLst>
            </p:cNvPr>
            <p:cNvSpPr/>
            <p:nvPr/>
          </p:nvSpPr>
          <p:spPr>
            <a:xfrm>
              <a:off x="9832003" y="5959641"/>
              <a:ext cx="148489" cy="180308"/>
            </a:xfrm>
            <a:custGeom>
              <a:avLst/>
              <a:gdLst>
                <a:gd name="connsiteX0" fmla="*/ 144702 w 148488"/>
                <a:gd name="connsiteY0" fmla="*/ 182036 h 180307"/>
                <a:gd name="connsiteX1" fmla="*/ 139399 w 148488"/>
                <a:gd name="connsiteY1" fmla="*/ 176786 h 180307"/>
                <a:gd name="connsiteX2" fmla="*/ 103072 w 148488"/>
                <a:gd name="connsiteY2" fmla="*/ 64942 h 180307"/>
                <a:gd name="connsiteX3" fmla="*/ 69556 w 148488"/>
                <a:gd name="connsiteY3" fmla="*/ 54071 h 180307"/>
                <a:gd name="connsiteX4" fmla="*/ 36199 w 148488"/>
                <a:gd name="connsiteY4" fmla="*/ 45002 h 180307"/>
                <a:gd name="connsiteX5" fmla="*/ 933 w 148488"/>
                <a:gd name="connsiteY5" fmla="*/ 8304 h 180307"/>
                <a:gd name="connsiteX6" fmla="*/ 2259 w 148488"/>
                <a:gd name="connsiteY6" fmla="*/ 933 h 180307"/>
                <a:gd name="connsiteX7" fmla="*/ 9630 w 148488"/>
                <a:gd name="connsiteY7" fmla="*/ 2258 h 180307"/>
                <a:gd name="connsiteX8" fmla="*/ 41396 w 148488"/>
                <a:gd name="connsiteY8" fmla="*/ 35775 h 180307"/>
                <a:gd name="connsiteX9" fmla="*/ 70988 w 148488"/>
                <a:gd name="connsiteY9" fmla="*/ 43570 h 180307"/>
                <a:gd name="connsiteX10" fmla="*/ 109966 w 148488"/>
                <a:gd name="connsiteY10" fmla="*/ 56934 h 180307"/>
                <a:gd name="connsiteX11" fmla="*/ 149952 w 148488"/>
                <a:gd name="connsiteY11" fmla="*/ 176680 h 180307"/>
                <a:gd name="connsiteX12" fmla="*/ 144702 w 148488"/>
                <a:gd name="connsiteY12" fmla="*/ 182036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8" h="180307">
                  <a:moveTo>
                    <a:pt x="144702" y="182036"/>
                  </a:moveTo>
                  <a:cubicBezTo>
                    <a:pt x="141785" y="182036"/>
                    <a:pt x="139399" y="179703"/>
                    <a:pt x="139399" y="176786"/>
                  </a:cubicBezTo>
                  <a:cubicBezTo>
                    <a:pt x="139399" y="141414"/>
                    <a:pt x="119035" y="78783"/>
                    <a:pt x="103072" y="64942"/>
                  </a:cubicBezTo>
                  <a:cubicBezTo>
                    <a:pt x="94586" y="57570"/>
                    <a:pt x="82443" y="55873"/>
                    <a:pt x="69556" y="54071"/>
                  </a:cubicBezTo>
                  <a:cubicBezTo>
                    <a:pt x="58154" y="52479"/>
                    <a:pt x="46328" y="50783"/>
                    <a:pt x="36199" y="45002"/>
                  </a:cubicBezTo>
                  <a:cubicBezTo>
                    <a:pt x="22729" y="37312"/>
                    <a:pt x="9577" y="20820"/>
                    <a:pt x="933" y="8304"/>
                  </a:cubicBezTo>
                  <a:cubicBezTo>
                    <a:pt x="-711" y="5918"/>
                    <a:pt x="-128" y="2577"/>
                    <a:pt x="2259" y="933"/>
                  </a:cubicBezTo>
                  <a:cubicBezTo>
                    <a:pt x="4645" y="-711"/>
                    <a:pt x="7986" y="-128"/>
                    <a:pt x="9630" y="2258"/>
                  </a:cubicBezTo>
                  <a:cubicBezTo>
                    <a:pt x="20926" y="18645"/>
                    <a:pt x="32222" y="30524"/>
                    <a:pt x="41396" y="35775"/>
                  </a:cubicBezTo>
                  <a:cubicBezTo>
                    <a:pt x="49775" y="40547"/>
                    <a:pt x="60063" y="42032"/>
                    <a:pt x="70988" y="43570"/>
                  </a:cubicBezTo>
                  <a:cubicBezTo>
                    <a:pt x="84829" y="45532"/>
                    <a:pt x="99148" y="47547"/>
                    <a:pt x="109966" y="56934"/>
                  </a:cubicBezTo>
                  <a:cubicBezTo>
                    <a:pt x="129800" y="74116"/>
                    <a:pt x="149952" y="141096"/>
                    <a:pt x="149952" y="176680"/>
                  </a:cubicBezTo>
                  <a:cubicBezTo>
                    <a:pt x="150005" y="179597"/>
                    <a:pt x="147618" y="182036"/>
                    <a:pt x="144702" y="18203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428">
              <a:extLst>
                <a:ext uri="{FF2B5EF4-FFF2-40B4-BE49-F238E27FC236}">
                  <a16:creationId xmlns:a16="http://schemas.microsoft.com/office/drawing/2014/main" xmlns="" id="{D4EDE398-3D72-5478-A43C-B4E831973023}"/>
                </a:ext>
              </a:extLst>
            </p:cNvPr>
            <p:cNvSpPr/>
            <p:nvPr/>
          </p:nvSpPr>
          <p:spPr>
            <a:xfrm>
              <a:off x="9708685" y="5755418"/>
              <a:ext cx="196217" cy="217430"/>
            </a:xfrm>
            <a:custGeom>
              <a:avLst/>
              <a:gdLst>
                <a:gd name="connsiteX0" fmla="*/ 99857 w 196217"/>
                <a:gd name="connsiteY0" fmla="*/ 220428 h 217430"/>
                <a:gd name="connsiteX1" fmla="*/ 49635 w 196217"/>
                <a:gd name="connsiteY1" fmla="*/ 202981 h 217430"/>
                <a:gd name="connsiteX2" fmla="*/ 23915 w 196217"/>
                <a:gd name="connsiteY2" fmla="*/ 167450 h 217430"/>
                <a:gd name="connsiteX3" fmla="*/ 13468 w 196217"/>
                <a:gd name="connsiteY3" fmla="*/ 163260 h 217430"/>
                <a:gd name="connsiteX4" fmla="*/ 263 w 196217"/>
                <a:gd name="connsiteY4" fmla="*/ 131388 h 217430"/>
                <a:gd name="connsiteX5" fmla="*/ 8536 w 196217"/>
                <a:gd name="connsiteY5" fmla="*/ 102539 h 217430"/>
                <a:gd name="connsiteX6" fmla="*/ 16915 w 196217"/>
                <a:gd name="connsiteY6" fmla="*/ 100417 h 217430"/>
                <a:gd name="connsiteX7" fmla="*/ 16491 w 196217"/>
                <a:gd name="connsiteY7" fmla="*/ 87266 h 217430"/>
                <a:gd name="connsiteX8" fmla="*/ 16491 w 196217"/>
                <a:gd name="connsiteY8" fmla="*/ 83818 h 217430"/>
                <a:gd name="connsiteX9" fmla="*/ 27150 w 196217"/>
                <a:gd name="connsiteY9" fmla="*/ 16627 h 217430"/>
                <a:gd name="connsiteX10" fmla="*/ 138357 w 196217"/>
                <a:gd name="connsiteY10" fmla="*/ 3475 h 217430"/>
                <a:gd name="connsiteX11" fmla="*/ 152994 w 196217"/>
                <a:gd name="connsiteY11" fmla="*/ 16627 h 217430"/>
                <a:gd name="connsiteX12" fmla="*/ 153313 w 196217"/>
                <a:gd name="connsiteY12" fmla="*/ 17582 h 217430"/>
                <a:gd name="connsiteX13" fmla="*/ 166571 w 196217"/>
                <a:gd name="connsiteY13" fmla="*/ 11695 h 217430"/>
                <a:gd name="connsiteX14" fmla="*/ 176488 w 196217"/>
                <a:gd name="connsiteY14" fmla="*/ 15513 h 217430"/>
                <a:gd name="connsiteX15" fmla="*/ 183329 w 196217"/>
                <a:gd name="connsiteY15" fmla="*/ 85144 h 217430"/>
                <a:gd name="connsiteX16" fmla="*/ 182851 w 196217"/>
                <a:gd name="connsiteY16" fmla="*/ 96228 h 217430"/>
                <a:gd name="connsiteX17" fmla="*/ 182745 w 196217"/>
                <a:gd name="connsiteY17" fmla="*/ 100417 h 217430"/>
                <a:gd name="connsiteX18" fmla="*/ 191231 w 196217"/>
                <a:gd name="connsiteY18" fmla="*/ 102486 h 217430"/>
                <a:gd name="connsiteX19" fmla="*/ 199503 w 196217"/>
                <a:gd name="connsiteY19" fmla="*/ 131335 h 217430"/>
                <a:gd name="connsiteX20" fmla="*/ 199503 w 196217"/>
                <a:gd name="connsiteY20" fmla="*/ 131335 h 217430"/>
                <a:gd name="connsiteX21" fmla="*/ 186245 w 196217"/>
                <a:gd name="connsiteY21" fmla="*/ 163207 h 217430"/>
                <a:gd name="connsiteX22" fmla="*/ 175851 w 196217"/>
                <a:gd name="connsiteY22" fmla="*/ 167396 h 217430"/>
                <a:gd name="connsiteX23" fmla="*/ 150131 w 196217"/>
                <a:gd name="connsiteY23" fmla="*/ 202822 h 217430"/>
                <a:gd name="connsiteX24" fmla="*/ 99857 w 196217"/>
                <a:gd name="connsiteY24" fmla="*/ 220428 h 217430"/>
                <a:gd name="connsiteX25" fmla="*/ 27733 w 196217"/>
                <a:gd name="connsiteY25" fmla="*/ 156843 h 217430"/>
                <a:gd name="connsiteX26" fmla="*/ 32930 w 196217"/>
                <a:gd name="connsiteY26" fmla="*/ 160661 h 217430"/>
                <a:gd name="connsiteX27" fmla="*/ 56211 w 196217"/>
                <a:gd name="connsiteY27" fmla="*/ 194602 h 217430"/>
                <a:gd name="connsiteX28" fmla="*/ 99909 w 196217"/>
                <a:gd name="connsiteY28" fmla="*/ 209769 h 217430"/>
                <a:gd name="connsiteX29" fmla="*/ 143714 w 196217"/>
                <a:gd name="connsiteY29" fmla="*/ 194496 h 217430"/>
                <a:gd name="connsiteX30" fmla="*/ 166995 w 196217"/>
                <a:gd name="connsiteY30" fmla="*/ 160608 h 217430"/>
                <a:gd name="connsiteX31" fmla="*/ 173147 w 196217"/>
                <a:gd name="connsiteY31" fmla="*/ 156843 h 217430"/>
                <a:gd name="connsiteX32" fmla="*/ 180146 w 196217"/>
                <a:gd name="connsiteY32" fmla="*/ 154563 h 217430"/>
                <a:gd name="connsiteX33" fmla="*/ 189003 w 196217"/>
                <a:gd name="connsiteY33" fmla="*/ 130486 h 217430"/>
                <a:gd name="connsiteX34" fmla="*/ 189003 w 196217"/>
                <a:gd name="connsiteY34" fmla="*/ 130486 h 217430"/>
                <a:gd name="connsiteX35" fmla="*/ 185662 w 196217"/>
                <a:gd name="connsiteY35" fmla="*/ 111448 h 217430"/>
                <a:gd name="connsiteX36" fmla="*/ 179405 w 196217"/>
                <a:gd name="connsiteY36" fmla="*/ 112137 h 217430"/>
                <a:gd name="connsiteX37" fmla="*/ 173836 w 196217"/>
                <a:gd name="connsiteY37" fmla="*/ 111978 h 217430"/>
                <a:gd name="connsiteX38" fmla="*/ 171502 w 196217"/>
                <a:gd name="connsiteY38" fmla="*/ 106887 h 217430"/>
                <a:gd name="connsiteX39" fmla="*/ 171821 w 196217"/>
                <a:gd name="connsiteY39" fmla="*/ 104342 h 217430"/>
                <a:gd name="connsiteX40" fmla="*/ 172351 w 196217"/>
                <a:gd name="connsiteY40" fmla="*/ 95910 h 217430"/>
                <a:gd name="connsiteX41" fmla="*/ 172828 w 196217"/>
                <a:gd name="connsiteY41" fmla="*/ 84561 h 217430"/>
                <a:gd name="connsiteX42" fmla="*/ 169063 w 196217"/>
                <a:gd name="connsiteY42" fmla="*/ 22938 h 217430"/>
                <a:gd name="connsiteX43" fmla="*/ 167207 w 196217"/>
                <a:gd name="connsiteY43" fmla="*/ 22196 h 217430"/>
                <a:gd name="connsiteX44" fmla="*/ 151085 w 196217"/>
                <a:gd name="connsiteY44" fmla="*/ 34764 h 217430"/>
                <a:gd name="connsiteX45" fmla="*/ 144085 w 196217"/>
                <a:gd name="connsiteY45" fmla="*/ 35878 h 217430"/>
                <a:gd name="connsiteX46" fmla="*/ 142282 w 196217"/>
                <a:gd name="connsiteY46" fmla="*/ 28983 h 217430"/>
                <a:gd name="connsiteX47" fmla="*/ 143183 w 196217"/>
                <a:gd name="connsiteY47" fmla="*/ 20286 h 217430"/>
                <a:gd name="connsiteX48" fmla="*/ 134645 w 196217"/>
                <a:gd name="connsiteY48" fmla="*/ 13286 h 217430"/>
                <a:gd name="connsiteX49" fmla="*/ 35370 w 196217"/>
                <a:gd name="connsiteY49" fmla="*/ 23415 h 217430"/>
                <a:gd name="connsiteX50" fmla="*/ 27256 w 196217"/>
                <a:gd name="connsiteY50" fmla="*/ 83712 h 217430"/>
                <a:gd name="connsiteX51" fmla="*/ 27256 w 196217"/>
                <a:gd name="connsiteY51" fmla="*/ 87371 h 217430"/>
                <a:gd name="connsiteX52" fmla="*/ 28158 w 196217"/>
                <a:gd name="connsiteY52" fmla="*/ 104342 h 217430"/>
                <a:gd name="connsiteX53" fmla="*/ 28476 w 196217"/>
                <a:gd name="connsiteY53" fmla="*/ 106887 h 217430"/>
                <a:gd name="connsiteX54" fmla="*/ 26143 w 196217"/>
                <a:gd name="connsiteY54" fmla="*/ 111978 h 217430"/>
                <a:gd name="connsiteX55" fmla="*/ 20574 w 196217"/>
                <a:gd name="connsiteY55" fmla="*/ 112137 h 217430"/>
                <a:gd name="connsiteX56" fmla="*/ 14317 w 196217"/>
                <a:gd name="connsiteY56" fmla="*/ 111448 h 217430"/>
                <a:gd name="connsiteX57" fmla="*/ 10976 w 196217"/>
                <a:gd name="connsiteY57" fmla="*/ 130486 h 217430"/>
                <a:gd name="connsiteX58" fmla="*/ 19832 w 196217"/>
                <a:gd name="connsiteY58" fmla="*/ 154563 h 217430"/>
                <a:gd name="connsiteX59" fmla="*/ 26991 w 196217"/>
                <a:gd name="connsiteY59" fmla="*/ 156843 h 217430"/>
                <a:gd name="connsiteX60" fmla="*/ 27733 w 196217"/>
                <a:gd name="connsiteY60" fmla="*/ 156843 h 217430"/>
                <a:gd name="connsiteX61" fmla="*/ 194306 w 196217"/>
                <a:gd name="connsiteY61" fmla="*/ 130964 h 217430"/>
                <a:gd name="connsiteX62" fmla="*/ 194306 w 196217"/>
                <a:gd name="connsiteY62" fmla="*/ 130964 h 217430"/>
                <a:gd name="connsiteX63" fmla="*/ 194306 w 196217"/>
                <a:gd name="connsiteY63" fmla="*/ 130964 h 2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6217" h="217430">
                  <a:moveTo>
                    <a:pt x="99857" y="220428"/>
                  </a:moveTo>
                  <a:cubicBezTo>
                    <a:pt x="82038" y="220428"/>
                    <a:pt x="64166" y="214224"/>
                    <a:pt x="49635" y="202981"/>
                  </a:cubicBezTo>
                  <a:cubicBezTo>
                    <a:pt x="37492" y="193382"/>
                    <a:pt x="28688" y="181185"/>
                    <a:pt x="23915" y="167450"/>
                  </a:cubicBezTo>
                  <a:cubicBezTo>
                    <a:pt x="21051" y="167131"/>
                    <a:pt x="17233" y="166124"/>
                    <a:pt x="13468" y="163260"/>
                  </a:cubicBezTo>
                  <a:cubicBezTo>
                    <a:pt x="5884" y="157480"/>
                    <a:pt x="1430" y="146767"/>
                    <a:pt x="263" y="131388"/>
                  </a:cubicBezTo>
                  <a:cubicBezTo>
                    <a:pt x="-903" y="116221"/>
                    <a:pt x="1801" y="106781"/>
                    <a:pt x="8536" y="102539"/>
                  </a:cubicBezTo>
                  <a:cubicBezTo>
                    <a:pt x="11347" y="100789"/>
                    <a:pt x="14317" y="100311"/>
                    <a:pt x="16915" y="100417"/>
                  </a:cubicBezTo>
                  <a:cubicBezTo>
                    <a:pt x="16597" y="96599"/>
                    <a:pt x="16437" y="92622"/>
                    <a:pt x="16491" y="87266"/>
                  </a:cubicBezTo>
                  <a:cubicBezTo>
                    <a:pt x="16491" y="86523"/>
                    <a:pt x="16491" y="85356"/>
                    <a:pt x="16491" y="83818"/>
                  </a:cubicBezTo>
                  <a:cubicBezTo>
                    <a:pt x="16437" y="58416"/>
                    <a:pt x="17605" y="27817"/>
                    <a:pt x="27150" y="16627"/>
                  </a:cubicBezTo>
                  <a:cubicBezTo>
                    <a:pt x="40514" y="1036"/>
                    <a:pt x="118683" y="-4161"/>
                    <a:pt x="138357" y="3475"/>
                  </a:cubicBezTo>
                  <a:cubicBezTo>
                    <a:pt x="145888" y="6392"/>
                    <a:pt x="150820" y="10847"/>
                    <a:pt x="152994" y="16627"/>
                  </a:cubicBezTo>
                  <a:cubicBezTo>
                    <a:pt x="153100" y="16945"/>
                    <a:pt x="153207" y="17264"/>
                    <a:pt x="153313" y="17582"/>
                  </a:cubicBezTo>
                  <a:cubicBezTo>
                    <a:pt x="157396" y="14400"/>
                    <a:pt x="161957" y="11960"/>
                    <a:pt x="166571" y="11695"/>
                  </a:cubicBezTo>
                  <a:cubicBezTo>
                    <a:pt x="170442" y="11483"/>
                    <a:pt x="173783" y="12809"/>
                    <a:pt x="176488" y="15513"/>
                  </a:cubicBezTo>
                  <a:cubicBezTo>
                    <a:pt x="185397" y="24423"/>
                    <a:pt x="184973" y="49984"/>
                    <a:pt x="183329" y="85144"/>
                  </a:cubicBezTo>
                  <a:cubicBezTo>
                    <a:pt x="183170" y="89015"/>
                    <a:pt x="182957" y="92728"/>
                    <a:pt x="182851" y="96228"/>
                  </a:cubicBezTo>
                  <a:cubicBezTo>
                    <a:pt x="182851" y="97607"/>
                    <a:pt x="182798" y="98985"/>
                    <a:pt x="182745" y="100417"/>
                  </a:cubicBezTo>
                  <a:cubicBezTo>
                    <a:pt x="185397" y="100258"/>
                    <a:pt x="188367" y="100736"/>
                    <a:pt x="191231" y="102486"/>
                  </a:cubicBezTo>
                  <a:cubicBezTo>
                    <a:pt x="197966" y="106675"/>
                    <a:pt x="200670" y="116115"/>
                    <a:pt x="199503" y="131335"/>
                  </a:cubicBezTo>
                  <a:cubicBezTo>
                    <a:pt x="199503" y="131335"/>
                    <a:pt x="199503" y="131335"/>
                    <a:pt x="199503" y="131335"/>
                  </a:cubicBezTo>
                  <a:cubicBezTo>
                    <a:pt x="198337" y="146767"/>
                    <a:pt x="193829" y="157480"/>
                    <a:pt x="186245" y="163207"/>
                  </a:cubicBezTo>
                  <a:cubicBezTo>
                    <a:pt x="182480" y="166071"/>
                    <a:pt x="178715" y="167078"/>
                    <a:pt x="175851" y="167396"/>
                  </a:cubicBezTo>
                  <a:cubicBezTo>
                    <a:pt x="171078" y="181079"/>
                    <a:pt x="162275" y="193276"/>
                    <a:pt x="150131" y="202822"/>
                  </a:cubicBezTo>
                  <a:cubicBezTo>
                    <a:pt x="135812" y="214224"/>
                    <a:pt x="117940" y="220428"/>
                    <a:pt x="99857" y="220428"/>
                  </a:cubicBezTo>
                  <a:close/>
                  <a:moveTo>
                    <a:pt x="27733" y="156843"/>
                  </a:moveTo>
                  <a:cubicBezTo>
                    <a:pt x="30067" y="156843"/>
                    <a:pt x="32294" y="158381"/>
                    <a:pt x="32930" y="160661"/>
                  </a:cubicBezTo>
                  <a:cubicBezTo>
                    <a:pt x="36696" y="173760"/>
                    <a:pt x="44704" y="185533"/>
                    <a:pt x="56211" y="194602"/>
                  </a:cubicBezTo>
                  <a:cubicBezTo>
                    <a:pt x="68886" y="204359"/>
                    <a:pt x="84425" y="209769"/>
                    <a:pt x="99909" y="209769"/>
                  </a:cubicBezTo>
                  <a:cubicBezTo>
                    <a:pt x="115607" y="209769"/>
                    <a:pt x="131145" y="204359"/>
                    <a:pt x="143714" y="194496"/>
                  </a:cubicBezTo>
                  <a:cubicBezTo>
                    <a:pt x="155222" y="185480"/>
                    <a:pt x="163283" y="173760"/>
                    <a:pt x="166995" y="160608"/>
                  </a:cubicBezTo>
                  <a:cubicBezTo>
                    <a:pt x="167737" y="157957"/>
                    <a:pt x="170389" y="156313"/>
                    <a:pt x="173147" y="156843"/>
                  </a:cubicBezTo>
                  <a:cubicBezTo>
                    <a:pt x="173200" y="156843"/>
                    <a:pt x="176647" y="157373"/>
                    <a:pt x="180146" y="154563"/>
                  </a:cubicBezTo>
                  <a:cubicBezTo>
                    <a:pt x="183541" y="151858"/>
                    <a:pt x="187836" y="145494"/>
                    <a:pt x="189003" y="130486"/>
                  </a:cubicBezTo>
                  <a:lnTo>
                    <a:pt x="189003" y="130486"/>
                  </a:lnTo>
                  <a:cubicBezTo>
                    <a:pt x="190116" y="115479"/>
                    <a:pt x="186722" y="112084"/>
                    <a:pt x="185662" y="111448"/>
                  </a:cubicBezTo>
                  <a:cubicBezTo>
                    <a:pt x="183647" y="110175"/>
                    <a:pt x="180041" y="111766"/>
                    <a:pt x="179405" y="112137"/>
                  </a:cubicBezTo>
                  <a:cubicBezTo>
                    <a:pt x="177654" y="113145"/>
                    <a:pt x="175533" y="113092"/>
                    <a:pt x="173836" y="111978"/>
                  </a:cubicBezTo>
                  <a:cubicBezTo>
                    <a:pt x="172139" y="110864"/>
                    <a:pt x="171237" y="108902"/>
                    <a:pt x="171502" y="106887"/>
                  </a:cubicBezTo>
                  <a:lnTo>
                    <a:pt x="171821" y="104342"/>
                  </a:lnTo>
                  <a:cubicBezTo>
                    <a:pt x="172192" y="101584"/>
                    <a:pt x="172351" y="98720"/>
                    <a:pt x="172351" y="95910"/>
                  </a:cubicBezTo>
                  <a:cubicBezTo>
                    <a:pt x="172510" y="92251"/>
                    <a:pt x="172669" y="88485"/>
                    <a:pt x="172828" y="84561"/>
                  </a:cubicBezTo>
                  <a:cubicBezTo>
                    <a:pt x="173783" y="63878"/>
                    <a:pt x="175374" y="29249"/>
                    <a:pt x="169063" y="22938"/>
                  </a:cubicBezTo>
                  <a:cubicBezTo>
                    <a:pt x="168480" y="22354"/>
                    <a:pt x="168003" y="22196"/>
                    <a:pt x="167207" y="22196"/>
                  </a:cubicBezTo>
                  <a:cubicBezTo>
                    <a:pt x="163547" y="22408"/>
                    <a:pt x="156919" y="27552"/>
                    <a:pt x="151085" y="34764"/>
                  </a:cubicBezTo>
                  <a:cubicBezTo>
                    <a:pt x="149388" y="36885"/>
                    <a:pt x="146365" y="37363"/>
                    <a:pt x="144085" y="35878"/>
                  </a:cubicBezTo>
                  <a:cubicBezTo>
                    <a:pt x="141805" y="34393"/>
                    <a:pt x="141009" y="31423"/>
                    <a:pt x="142282" y="28983"/>
                  </a:cubicBezTo>
                  <a:cubicBezTo>
                    <a:pt x="142706" y="28188"/>
                    <a:pt x="144669" y="24052"/>
                    <a:pt x="143183" y="20286"/>
                  </a:cubicBezTo>
                  <a:cubicBezTo>
                    <a:pt x="142123" y="17423"/>
                    <a:pt x="139206" y="15089"/>
                    <a:pt x="134645" y="13286"/>
                  </a:cubicBezTo>
                  <a:cubicBezTo>
                    <a:pt x="116244" y="6127"/>
                    <a:pt x="43855" y="13498"/>
                    <a:pt x="35370" y="23415"/>
                  </a:cubicBezTo>
                  <a:cubicBezTo>
                    <a:pt x="31604" y="27817"/>
                    <a:pt x="27203" y="41817"/>
                    <a:pt x="27256" y="83712"/>
                  </a:cubicBezTo>
                  <a:cubicBezTo>
                    <a:pt x="27256" y="85303"/>
                    <a:pt x="27256" y="86576"/>
                    <a:pt x="27256" y="87371"/>
                  </a:cubicBezTo>
                  <a:cubicBezTo>
                    <a:pt x="27097" y="94584"/>
                    <a:pt x="27468" y="98880"/>
                    <a:pt x="28158" y="104342"/>
                  </a:cubicBezTo>
                  <a:lnTo>
                    <a:pt x="28476" y="106887"/>
                  </a:lnTo>
                  <a:cubicBezTo>
                    <a:pt x="28741" y="108902"/>
                    <a:pt x="27786" y="110864"/>
                    <a:pt x="26143" y="111978"/>
                  </a:cubicBezTo>
                  <a:cubicBezTo>
                    <a:pt x="24445" y="113092"/>
                    <a:pt x="22271" y="113145"/>
                    <a:pt x="20574" y="112137"/>
                  </a:cubicBezTo>
                  <a:cubicBezTo>
                    <a:pt x="19567" y="111607"/>
                    <a:pt x="16226" y="110228"/>
                    <a:pt x="14317" y="111448"/>
                  </a:cubicBezTo>
                  <a:cubicBezTo>
                    <a:pt x="13256" y="112137"/>
                    <a:pt x="9862" y="115531"/>
                    <a:pt x="10976" y="130486"/>
                  </a:cubicBezTo>
                  <a:cubicBezTo>
                    <a:pt x="12089" y="145494"/>
                    <a:pt x="16384" y="151858"/>
                    <a:pt x="19832" y="154563"/>
                  </a:cubicBezTo>
                  <a:cubicBezTo>
                    <a:pt x="23385" y="157373"/>
                    <a:pt x="26885" y="156843"/>
                    <a:pt x="26991" y="156843"/>
                  </a:cubicBezTo>
                  <a:cubicBezTo>
                    <a:pt x="27150" y="156896"/>
                    <a:pt x="27468" y="156843"/>
                    <a:pt x="27733" y="156843"/>
                  </a:cubicBezTo>
                  <a:close/>
                  <a:moveTo>
                    <a:pt x="194306" y="130964"/>
                  </a:moveTo>
                  <a:lnTo>
                    <a:pt x="194306" y="130964"/>
                  </a:lnTo>
                  <a:lnTo>
                    <a:pt x="194306" y="130964"/>
                  </a:ln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429">
              <a:extLst>
                <a:ext uri="{FF2B5EF4-FFF2-40B4-BE49-F238E27FC236}">
                  <a16:creationId xmlns:a16="http://schemas.microsoft.com/office/drawing/2014/main" xmlns="" id="{6D7FD95E-8B3C-1908-D3A2-C86E63D59DB7}"/>
                </a:ext>
              </a:extLst>
            </p:cNvPr>
            <p:cNvSpPr/>
            <p:nvPr/>
          </p:nvSpPr>
          <p:spPr>
            <a:xfrm>
              <a:off x="9623567" y="6131176"/>
              <a:ext cx="360616" cy="10606"/>
            </a:xfrm>
            <a:custGeom>
              <a:avLst/>
              <a:gdLst>
                <a:gd name="connsiteX0" fmla="*/ 360085 w 360615"/>
                <a:gd name="connsiteY0" fmla="*/ 10606 h 10606"/>
                <a:gd name="connsiteX1" fmla="*/ 5303 w 360615"/>
                <a:gd name="connsiteY1" fmla="*/ 10606 h 10606"/>
                <a:gd name="connsiteX2" fmla="*/ 0 w 360615"/>
                <a:gd name="connsiteY2" fmla="*/ 5303 h 10606"/>
                <a:gd name="connsiteX3" fmla="*/ 5303 w 360615"/>
                <a:gd name="connsiteY3" fmla="*/ 0 h 10606"/>
                <a:gd name="connsiteX4" fmla="*/ 360085 w 360615"/>
                <a:gd name="connsiteY4" fmla="*/ 0 h 10606"/>
                <a:gd name="connsiteX5" fmla="*/ 365388 w 360615"/>
                <a:gd name="connsiteY5" fmla="*/ 5303 h 10606"/>
                <a:gd name="connsiteX6" fmla="*/ 360085 w 360615"/>
                <a:gd name="connsiteY6" fmla="*/ 10606 h 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15" h="10606">
                  <a:moveTo>
                    <a:pt x="360085" y="10606"/>
                  </a:moveTo>
                  <a:lnTo>
                    <a:pt x="5303" y="10606"/>
                  </a:lnTo>
                  <a:cubicBezTo>
                    <a:pt x="2386" y="10606"/>
                    <a:pt x="0" y="8220"/>
                    <a:pt x="0" y="5303"/>
                  </a:cubicBezTo>
                  <a:cubicBezTo>
                    <a:pt x="0" y="2386"/>
                    <a:pt x="2386" y="0"/>
                    <a:pt x="5303" y="0"/>
                  </a:cubicBezTo>
                  <a:lnTo>
                    <a:pt x="360085" y="0"/>
                  </a:lnTo>
                  <a:cubicBezTo>
                    <a:pt x="363002" y="0"/>
                    <a:pt x="365388" y="2386"/>
                    <a:pt x="365388" y="5303"/>
                  </a:cubicBezTo>
                  <a:cubicBezTo>
                    <a:pt x="365388" y="8220"/>
                    <a:pt x="363002" y="10606"/>
                    <a:pt x="360085" y="1060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7" name="Group 714">
            <a:extLst>
              <a:ext uri="{FF2B5EF4-FFF2-40B4-BE49-F238E27FC236}">
                <a16:creationId xmlns:a16="http://schemas.microsoft.com/office/drawing/2014/main" xmlns="" id="{112E8762-EA13-5CFB-B046-2D5A8A6393FB}"/>
              </a:ext>
            </a:extLst>
          </p:cNvPr>
          <p:cNvGrpSpPr/>
          <p:nvPr/>
        </p:nvGrpSpPr>
        <p:grpSpPr>
          <a:xfrm>
            <a:off x="740187" y="623283"/>
            <a:ext cx="193789" cy="220440"/>
            <a:chOff x="9623567" y="5755418"/>
            <a:chExt cx="360616" cy="386364"/>
          </a:xfrm>
          <a:solidFill>
            <a:srgbClr val="FFFFFF"/>
          </a:solidFill>
        </p:grpSpPr>
        <p:sp>
          <p:nvSpPr>
            <p:cNvPr id="668" name="Freeform: Shape 426">
              <a:extLst>
                <a:ext uri="{FF2B5EF4-FFF2-40B4-BE49-F238E27FC236}">
                  <a16:creationId xmlns:a16="http://schemas.microsoft.com/office/drawing/2014/main" xmlns="" id="{A8864C38-E809-A43A-AAA1-167AD6168767}"/>
                </a:ext>
              </a:extLst>
            </p:cNvPr>
            <p:cNvSpPr/>
            <p:nvPr/>
          </p:nvSpPr>
          <p:spPr>
            <a:xfrm>
              <a:off x="9635234" y="5959600"/>
              <a:ext cx="148489" cy="180308"/>
            </a:xfrm>
            <a:custGeom>
              <a:avLst/>
              <a:gdLst>
                <a:gd name="connsiteX0" fmla="*/ 5303 w 148488"/>
                <a:gd name="connsiteY0" fmla="*/ 182077 h 180307"/>
                <a:gd name="connsiteX1" fmla="*/ 0 w 148488"/>
                <a:gd name="connsiteY1" fmla="*/ 176827 h 180307"/>
                <a:gd name="connsiteX2" fmla="*/ 0 w 148488"/>
                <a:gd name="connsiteY2" fmla="*/ 176721 h 180307"/>
                <a:gd name="connsiteX3" fmla="*/ 39986 w 148488"/>
                <a:gd name="connsiteY3" fmla="*/ 56975 h 180307"/>
                <a:gd name="connsiteX4" fmla="*/ 78858 w 148488"/>
                <a:gd name="connsiteY4" fmla="*/ 43611 h 180307"/>
                <a:gd name="connsiteX5" fmla="*/ 108556 w 148488"/>
                <a:gd name="connsiteY5" fmla="*/ 35762 h 180307"/>
                <a:gd name="connsiteX6" fmla="*/ 140269 w 148488"/>
                <a:gd name="connsiteY6" fmla="*/ 2246 h 180307"/>
                <a:gd name="connsiteX7" fmla="*/ 147640 w 148488"/>
                <a:gd name="connsiteY7" fmla="*/ 973 h 180307"/>
                <a:gd name="connsiteX8" fmla="*/ 148913 w 148488"/>
                <a:gd name="connsiteY8" fmla="*/ 8345 h 180307"/>
                <a:gd name="connsiteX9" fmla="*/ 113859 w 148488"/>
                <a:gd name="connsiteY9" fmla="*/ 44937 h 180307"/>
                <a:gd name="connsiteX10" fmla="*/ 80343 w 148488"/>
                <a:gd name="connsiteY10" fmla="*/ 54111 h 180307"/>
                <a:gd name="connsiteX11" fmla="*/ 46986 w 148488"/>
                <a:gd name="connsiteY11" fmla="*/ 64930 h 180307"/>
                <a:gd name="connsiteX12" fmla="*/ 10659 w 148488"/>
                <a:gd name="connsiteY12" fmla="*/ 176668 h 180307"/>
                <a:gd name="connsiteX13" fmla="*/ 5303 w 148488"/>
                <a:gd name="connsiteY13" fmla="*/ 182077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88" h="180307">
                  <a:moveTo>
                    <a:pt x="5303" y="182077"/>
                  </a:moveTo>
                  <a:cubicBezTo>
                    <a:pt x="2386" y="182077"/>
                    <a:pt x="0" y="179744"/>
                    <a:pt x="0" y="176827"/>
                  </a:cubicBezTo>
                  <a:lnTo>
                    <a:pt x="0" y="176721"/>
                  </a:lnTo>
                  <a:cubicBezTo>
                    <a:pt x="0" y="141136"/>
                    <a:pt x="20152" y="74157"/>
                    <a:pt x="39986" y="56975"/>
                  </a:cubicBezTo>
                  <a:cubicBezTo>
                    <a:pt x="50751" y="47588"/>
                    <a:pt x="65017" y="45573"/>
                    <a:pt x="78858" y="43611"/>
                  </a:cubicBezTo>
                  <a:cubicBezTo>
                    <a:pt x="89835" y="42073"/>
                    <a:pt x="100177" y="40588"/>
                    <a:pt x="108556" y="35762"/>
                  </a:cubicBezTo>
                  <a:cubicBezTo>
                    <a:pt x="120965" y="28603"/>
                    <a:pt x="134860" y="9936"/>
                    <a:pt x="140269" y="2246"/>
                  </a:cubicBezTo>
                  <a:cubicBezTo>
                    <a:pt x="141966" y="-140"/>
                    <a:pt x="145254" y="-724"/>
                    <a:pt x="147640" y="973"/>
                  </a:cubicBezTo>
                  <a:cubicBezTo>
                    <a:pt x="150027" y="2670"/>
                    <a:pt x="150610" y="5958"/>
                    <a:pt x="148913" y="8345"/>
                  </a:cubicBezTo>
                  <a:cubicBezTo>
                    <a:pt x="141701" y="18633"/>
                    <a:pt x="127594" y="37035"/>
                    <a:pt x="113859" y="44937"/>
                  </a:cubicBezTo>
                  <a:cubicBezTo>
                    <a:pt x="103677" y="50823"/>
                    <a:pt x="91798" y="52467"/>
                    <a:pt x="80343" y="54111"/>
                  </a:cubicBezTo>
                  <a:cubicBezTo>
                    <a:pt x="67509" y="55914"/>
                    <a:pt x="55365" y="57611"/>
                    <a:pt x="46986" y="64930"/>
                  </a:cubicBezTo>
                  <a:cubicBezTo>
                    <a:pt x="31023" y="78771"/>
                    <a:pt x="10659" y="141401"/>
                    <a:pt x="10659" y="176668"/>
                  </a:cubicBezTo>
                  <a:cubicBezTo>
                    <a:pt x="10606" y="179637"/>
                    <a:pt x="8273" y="182077"/>
                    <a:pt x="5303" y="182077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427">
              <a:extLst>
                <a:ext uri="{FF2B5EF4-FFF2-40B4-BE49-F238E27FC236}">
                  <a16:creationId xmlns:a16="http://schemas.microsoft.com/office/drawing/2014/main" xmlns="" id="{99BA879C-983C-01E6-E452-2E3CCE6126FB}"/>
                </a:ext>
              </a:extLst>
            </p:cNvPr>
            <p:cNvSpPr/>
            <p:nvPr/>
          </p:nvSpPr>
          <p:spPr>
            <a:xfrm>
              <a:off x="9832003" y="5959641"/>
              <a:ext cx="148489" cy="180308"/>
            </a:xfrm>
            <a:custGeom>
              <a:avLst/>
              <a:gdLst>
                <a:gd name="connsiteX0" fmla="*/ 144702 w 148488"/>
                <a:gd name="connsiteY0" fmla="*/ 182036 h 180307"/>
                <a:gd name="connsiteX1" fmla="*/ 139399 w 148488"/>
                <a:gd name="connsiteY1" fmla="*/ 176786 h 180307"/>
                <a:gd name="connsiteX2" fmla="*/ 103072 w 148488"/>
                <a:gd name="connsiteY2" fmla="*/ 64942 h 180307"/>
                <a:gd name="connsiteX3" fmla="*/ 69556 w 148488"/>
                <a:gd name="connsiteY3" fmla="*/ 54071 h 180307"/>
                <a:gd name="connsiteX4" fmla="*/ 36199 w 148488"/>
                <a:gd name="connsiteY4" fmla="*/ 45002 h 180307"/>
                <a:gd name="connsiteX5" fmla="*/ 933 w 148488"/>
                <a:gd name="connsiteY5" fmla="*/ 8304 h 180307"/>
                <a:gd name="connsiteX6" fmla="*/ 2259 w 148488"/>
                <a:gd name="connsiteY6" fmla="*/ 933 h 180307"/>
                <a:gd name="connsiteX7" fmla="*/ 9630 w 148488"/>
                <a:gd name="connsiteY7" fmla="*/ 2258 h 180307"/>
                <a:gd name="connsiteX8" fmla="*/ 41396 w 148488"/>
                <a:gd name="connsiteY8" fmla="*/ 35775 h 180307"/>
                <a:gd name="connsiteX9" fmla="*/ 70988 w 148488"/>
                <a:gd name="connsiteY9" fmla="*/ 43570 h 180307"/>
                <a:gd name="connsiteX10" fmla="*/ 109966 w 148488"/>
                <a:gd name="connsiteY10" fmla="*/ 56934 h 180307"/>
                <a:gd name="connsiteX11" fmla="*/ 149952 w 148488"/>
                <a:gd name="connsiteY11" fmla="*/ 176680 h 180307"/>
                <a:gd name="connsiteX12" fmla="*/ 144702 w 148488"/>
                <a:gd name="connsiteY12" fmla="*/ 182036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8" h="180307">
                  <a:moveTo>
                    <a:pt x="144702" y="182036"/>
                  </a:moveTo>
                  <a:cubicBezTo>
                    <a:pt x="141785" y="182036"/>
                    <a:pt x="139399" y="179703"/>
                    <a:pt x="139399" y="176786"/>
                  </a:cubicBezTo>
                  <a:cubicBezTo>
                    <a:pt x="139399" y="141414"/>
                    <a:pt x="119035" y="78783"/>
                    <a:pt x="103072" y="64942"/>
                  </a:cubicBezTo>
                  <a:cubicBezTo>
                    <a:pt x="94586" y="57570"/>
                    <a:pt x="82443" y="55873"/>
                    <a:pt x="69556" y="54071"/>
                  </a:cubicBezTo>
                  <a:cubicBezTo>
                    <a:pt x="58154" y="52479"/>
                    <a:pt x="46328" y="50783"/>
                    <a:pt x="36199" y="45002"/>
                  </a:cubicBezTo>
                  <a:cubicBezTo>
                    <a:pt x="22729" y="37312"/>
                    <a:pt x="9577" y="20820"/>
                    <a:pt x="933" y="8304"/>
                  </a:cubicBezTo>
                  <a:cubicBezTo>
                    <a:pt x="-711" y="5918"/>
                    <a:pt x="-128" y="2577"/>
                    <a:pt x="2259" y="933"/>
                  </a:cubicBezTo>
                  <a:cubicBezTo>
                    <a:pt x="4645" y="-711"/>
                    <a:pt x="7986" y="-128"/>
                    <a:pt x="9630" y="2258"/>
                  </a:cubicBezTo>
                  <a:cubicBezTo>
                    <a:pt x="20926" y="18645"/>
                    <a:pt x="32222" y="30524"/>
                    <a:pt x="41396" y="35775"/>
                  </a:cubicBezTo>
                  <a:cubicBezTo>
                    <a:pt x="49775" y="40547"/>
                    <a:pt x="60063" y="42032"/>
                    <a:pt x="70988" y="43570"/>
                  </a:cubicBezTo>
                  <a:cubicBezTo>
                    <a:pt x="84829" y="45532"/>
                    <a:pt x="99148" y="47547"/>
                    <a:pt x="109966" y="56934"/>
                  </a:cubicBezTo>
                  <a:cubicBezTo>
                    <a:pt x="129800" y="74116"/>
                    <a:pt x="149952" y="141096"/>
                    <a:pt x="149952" y="176680"/>
                  </a:cubicBezTo>
                  <a:cubicBezTo>
                    <a:pt x="150005" y="179597"/>
                    <a:pt x="147618" y="182036"/>
                    <a:pt x="144702" y="18203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428">
              <a:extLst>
                <a:ext uri="{FF2B5EF4-FFF2-40B4-BE49-F238E27FC236}">
                  <a16:creationId xmlns:a16="http://schemas.microsoft.com/office/drawing/2014/main" xmlns="" id="{4B97B033-FF9A-FBAE-6F2F-7081FDD12F67}"/>
                </a:ext>
              </a:extLst>
            </p:cNvPr>
            <p:cNvSpPr/>
            <p:nvPr/>
          </p:nvSpPr>
          <p:spPr>
            <a:xfrm>
              <a:off x="9708685" y="5755418"/>
              <a:ext cx="196217" cy="217430"/>
            </a:xfrm>
            <a:custGeom>
              <a:avLst/>
              <a:gdLst>
                <a:gd name="connsiteX0" fmla="*/ 99857 w 196217"/>
                <a:gd name="connsiteY0" fmla="*/ 220428 h 217430"/>
                <a:gd name="connsiteX1" fmla="*/ 49635 w 196217"/>
                <a:gd name="connsiteY1" fmla="*/ 202981 h 217430"/>
                <a:gd name="connsiteX2" fmla="*/ 23915 w 196217"/>
                <a:gd name="connsiteY2" fmla="*/ 167450 h 217430"/>
                <a:gd name="connsiteX3" fmla="*/ 13468 w 196217"/>
                <a:gd name="connsiteY3" fmla="*/ 163260 h 217430"/>
                <a:gd name="connsiteX4" fmla="*/ 263 w 196217"/>
                <a:gd name="connsiteY4" fmla="*/ 131388 h 217430"/>
                <a:gd name="connsiteX5" fmla="*/ 8536 w 196217"/>
                <a:gd name="connsiteY5" fmla="*/ 102539 h 217430"/>
                <a:gd name="connsiteX6" fmla="*/ 16915 w 196217"/>
                <a:gd name="connsiteY6" fmla="*/ 100417 h 217430"/>
                <a:gd name="connsiteX7" fmla="*/ 16491 w 196217"/>
                <a:gd name="connsiteY7" fmla="*/ 87266 h 217430"/>
                <a:gd name="connsiteX8" fmla="*/ 16491 w 196217"/>
                <a:gd name="connsiteY8" fmla="*/ 83818 h 217430"/>
                <a:gd name="connsiteX9" fmla="*/ 27150 w 196217"/>
                <a:gd name="connsiteY9" fmla="*/ 16627 h 217430"/>
                <a:gd name="connsiteX10" fmla="*/ 138357 w 196217"/>
                <a:gd name="connsiteY10" fmla="*/ 3475 h 217430"/>
                <a:gd name="connsiteX11" fmla="*/ 152994 w 196217"/>
                <a:gd name="connsiteY11" fmla="*/ 16627 h 217430"/>
                <a:gd name="connsiteX12" fmla="*/ 153313 w 196217"/>
                <a:gd name="connsiteY12" fmla="*/ 17582 h 217430"/>
                <a:gd name="connsiteX13" fmla="*/ 166571 w 196217"/>
                <a:gd name="connsiteY13" fmla="*/ 11695 h 217430"/>
                <a:gd name="connsiteX14" fmla="*/ 176488 w 196217"/>
                <a:gd name="connsiteY14" fmla="*/ 15513 h 217430"/>
                <a:gd name="connsiteX15" fmla="*/ 183329 w 196217"/>
                <a:gd name="connsiteY15" fmla="*/ 85144 h 217430"/>
                <a:gd name="connsiteX16" fmla="*/ 182851 w 196217"/>
                <a:gd name="connsiteY16" fmla="*/ 96228 h 217430"/>
                <a:gd name="connsiteX17" fmla="*/ 182745 w 196217"/>
                <a:gd name="connsiteY17" fmla="*/ 100417 h 217430"/>
                <a:gd name="connsiteX18" fmla="*/ 191231 w 196217"/>
                <a:gd name="connsiteY18" fmla="*/ 102486 h 217430"/>
                <a:gd name="connsiteX19" fmla="*/ 199503 w 196217"/>
                <a:gd name="connsiteY19" fmla="*/ 131335 h 217430"/>
                <a:gd name="connsiteX20" fmla="*/ 199503 w 196217"/>
                <a:gd name="connsiteY20" fmla="*/ 131335 h 217430"/>
                <a:gd name="connsiteX21" fmla="*/ 186245 w 196217"/>
                <a:gd name="connsiteY21" fmla="*/ 163207 h 217430"/>
                <a:gd name="connsiteX22" fmla="*/ 175851 w 196217"/>
                <a:gd name="connsiteY22" fmla="*/ 167396 h 217430"/>
                <a:gd name="connsiteX23" fmla="*/ 150131 w 196217"/>
                <a:gd name="connsiteY23" fmla="*/ 202822 h 217430"/>
                <a:gd name="connsiteX24" fmla="*/ 99857 w 196217"/>
                <a:gd name="connsiteY24" fmla="*/ 220428 h 217430"/>
                <a:gd name="connsiteX25" fmla="*/ 27733 w 196217"/>
                <a:gd name="connsiteY25" fmla="*/ 156843 h 217430"/>
                <a:gd name="connsiteX26" fmla="*/ 32930 w 196217"/>
                <a:gd name="connsiteY26" fmla="*/ 160661 h 217430"/>
                <a:gd name="connsiteX27" fmla="*/ 56211 w 196217"/>
                <a:gd name="connsiteY27" fmla="*/ 194602 h 217430"/>
                <a:gd name="connsiteX28" fmla="*/ 99909 w 196217"/>
                <a:gd name="connsiteY28" fmla="*/ 209769 h 217430"/>
                <a:gd name="connsiteX29" fmla="*/ 143714 w 196217"/>
                <a:gd name="connsiteY29" fmla="*/ 194496 h 217430"/>
                <a:gd name="connsiteX30" fmla="*/ 166995 w 196217"/>
                <a:gd name="connsiteY30" fmla="*/ 160608 h 217430"/>
                <a:gd name="connsiteX31" fmla="*/ 173147 w 196217"/>
                <a:gd name="connsiteY31" fmla="*/ 156843 h 217430"/>
                <a:gd name="connsiteX32" fmla="*/ 180146 w 196217"/>
                <a:gd name="connsiteY32" fmla="*/ 154563 h 217430"/>
                <a:gd name="connsiteX33" fmla="*/ 189003 w 196217"/>
                <a:gd name="connsiteY33" fmla="*/ 130486 h 217430"/>
                <a:gd name="connsiteX34" fmla="*/ 189003 w 196217"/>
                <a:gd name="connsiteY34" fmla="*/ 130486 h 217430"/>
                <a:gd name="connsiteX35" fmla="*/ 185662 w 196217"/>
                <a:gd name="connsiteY35" fmla="*/ 111448 h 217430"/>
                <a:gd name="connsiteX36" fmla="*/ 179405 w 196217"/>
                <a:gd name="connsiteY36" fmla="*/ 112137 h 217430"/>
                <a:gd name="connsiteX37" fmla="*/ 173836 w 196217"/>
                <a:gd name="connsiteY37" fmla="*/ 111978 h 217430"/>
                <a:gd name="connsiteX38" fmla="*/ 171502 w 196217"/>
                <a:gd name="connsiteY38" fmla="*/ 106887 h 217430"/>
                <a:gd name="connsiteX39" fmla="*/ 171821 w 196217"/>
                <a:gd name="connsiteY39" fmla="*/ 104342 h 217430"/>
                <a:gd name="connsiteX40" fmla="*/ 172351 w 196217"/>
                <a:gd name="connsiteY40" fmla="*/ 95910 h 217430"/>
                <a:gd name="connsiteX41" fmla="*/ 172828 w 196217"/>
                <a:gd name="connsiteY41" fmla="*/ 84561 h 217430"/>
                <a:gd name="connsiteX42" fmla="*/ 169063 w 196217"/>
                <a:gd name="connsiteY42" fmla="*/ 22938 h 217430"/>
                <a:gd name="connsiteX43" fmla="*/ 167207 w 196217"/>
                <a:gd name="connsiteY43" fmla="*/ 22196 h 217430"/>
                <a:gd name="connsiteX44" fmla="*/ 151085 w 196217"/>
                <a:gd name="connsiteY44" fmla="*/ 34764 h 217430"/>
                <a:gd name="connsiteX45" fmla="*/ 144085 w 196217"/>
                <a:gd name="connsiteY45" fmla="*/ 35878 h 217430"/>
                <a:gd name="connsiteX46" fmla="*/ 142282 w 196217"/>
                <a:gd name="connsiteY46" fmla="*/ 28983 h 217430"/>
                <a:gd name="connsiteX47" fmla="*/ 143183 w 196217"/>
                <a:gd name="connsiteY47" fmla="*/ 20286 h 217430"/>
                <a:gd name="connsiteX48" fmla="*/ 134645 w 196217"/>
                <a:gd name="connsiteY48" fmla="*/ 13286 h 217430"/>
                <a:gd name="connsiteX49" fmla="*/ 35370 w 196217"/>
                <a:gd name="connsiteY49" fmla="*/ 23415 h 217430"/>
                <a:gd name="connsiteX50" fmla="*/ 27256 w 196217"/>
                <a:gd name="connsiteY50" fmla="*/ 83712 h 217430"/>
                <a:gd name="connsiteX51" fmla="*/ 27256 w 196217"/>
                <a:gd name="connsiteY51" fmla="*/ 87371 h 217430"/>
                <a:gd name="connsiteX52" fmla="*/ 28158 w 196217"/>
                <a:gd name="connsiteY52" fmla="*/ 104342 h 217430"/>
                <a:gd name="connsiteX53" fmla="*/ 28476 w 196217"/>
                <a:gd name="connsiteY53" fmla="*/ 106887 h 217430"/>
                <a:gd name="connsiteX54" fmla="*/ 26143 w 196217"/>
                <a:gd name="connsiteY54" fmla="*/ 111978 h 217430"/>
                <a:gd name="connsiteX55" fmla="*/ 20574 w 196217"/>
                <a:gd name="connsiteY55" fmla="*/ 112137 h 217430"/>
                <a:gd name="connsiteX56" fmla="*/ 14317 w 196217"/>
                <a:gd name="connsiteY56" fmla="*/ 111448 h 217430"/>
                <a:gd name="connsiteX57" fmla="*/ 10976 w 196217"/>
                <a:gd name="connsiteY57" fmla="*/ 130486 h 217430"/>
                <a:gd name="connsiteX58" fmla="*/ 19832 w 196217"/>
                <a:gd name="connsiteY58" fmla="*/ 154563 h 217430"/>
                <a:gd name="connsiteX59" fmla="*/ 26991 w 196217"/>
                <a:gd name="connsiteY59" fmla="*/ 156843 h 217430"/>
                <a:gd name="connsiteX60" fmla="*/ 27733 w 196217"/>
                <a:gd name="connsiteY60" fmla="*/ 156843 h 217430"/>
                <a:gd name="connsiteX61" fmla="*/ 194306 w 196217"/>
                <a:gd name="connsiteY61" fmla="*/ 130964 h 217430"/>
                <a:gd name="connsiteX62" fmla="*/ 194306 w 196217"/>
                <a:gd name="connsiteY62" fmla="*/ 130964 h 217430"/>
                <a:gd name="connsiteX63" fmla="*/ 194306 w 196217"/>
                <a:gd name="connsiteY63" fmla="*/ 130964 h 2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6217" h="217430">
                  <a:moveTo>
                    <a:pt x="99857" y="220428"/>
                  </a:moveTo>
                  <a:cubicBezTo>
                    <a:pt x="82038" y="220428"/>
                    <a:pt x="64166" y="214224"/>
                    <a:pt x="49635" y="202981"/>
                  </a:cubicBezTo>
                  <a:cubicBezTo>
                    <a:pt x="37492" y="193382"/>
                    <a:pt x="28688" y="181185"/>
                    <a:pt x="23915" y="167450"/>
                  </a:cubicBezTo>
                  <a:cubicBezTo>
                    <a:pt x="21051" y="167131"/>
                    <a:pt x="17233" y="166124"/>
                    <a:pt x="13468" y="163260"/>
                  </a:cubicBezTo>
                  <a:cubicBezTo>
                    <a:pt x="5884" y="157480"/>
                    <a:pt x="1430" y="146767"/>
                    <a:pt x="263" y="131388"/>
                  </a:cubicBezTo>
                  <a:cubicBezTo>
                    <a:pt x="-903" y="116221"/>
                    <a:pt x="1801" y="106781"/>
                    <a:pt x="8536" y="102539"/>
                  </a:cubicBezTo>
                  <a:cubicBezTo>
                    <a:pt x="11347" y="100789"/>
                    <a:pt x="14317" y="100311"/>
                    <a:pt x="16915" y="100417"/>
                  </a:cubicBezTo>
                  <a:cubicBezTo>
                    <a:pt x="16597" y="96599"/>
                    <a:pt x="16437" y="92622"/>
                    <a:pt x="16491" y="87266"/>
                  </a:cubicBezTo>
                  <a:cubicBezTo>
                    <a:pt x="16491" y="86523"/>
                    <a:pt x="16491" y="85356"/>
                    <a:pt x="16491" y="83818"/>
                  </a:cubicBezTo>
                  <a:cubicBezTo>
                    <a:pt x="16437" y="58416"/>
                    <a:pt x="17605" y="27817"/>
                    <a:pt x="27150" y="16627"/>
                  </a:cubicBezTo>
                  <a:cubicBezTo>
                    <a:pt x="40514" y="1036"/>
                    <a:pt x="118683" y="-4161"/>
                    <a:pt x="138357" y="3475"/>
                  </a:cubicBezTo>
                  <a:cubicBezTo>
                    <a:pt x="145888" y="6392"/>
                    <a:pt x="150820" y="10847"/>
                    <a:pt x="152994" y="16627"/>
                  </a:cubicBezTo>
                  <a:cubicBezTo>
                    <a:pt x="153100" y="16945"/>
                    <a:pt x="153207" y="17264"/>
                    <a:pt x="153313" y="17582"/>
                  </a:cubicBezTo>
                  <a:cubicBezTo>
                    <a:pt x="157396" y="14400"/>
                    <a:pt x="161957" y="11960"/>
                    <a:pt x="166571" y="11695"/>
                  </a:cubicBezTo>
                  <a:cubicBezTo>
                    <a:pt x="170442" y="11483"/>
                    <a:pt x="173783" y="12809"/>
                    <a:pt x="176488" y="15513"/>
                  </a:cubicBezTo>
                  <a:cubicBezTo>
                    <a:pt x="185397" y="24423"/>
                    <a:pt x="184973" y="49984"/>
                    <a:pt x="183329" y="85144"/>
                  </a:cubicBezTo>
                  <a:cubicBezTo>
                    <a:pt x="183170" y="89015"/>
                    <a:pt x="182957" y="92728"/>
                    <a:pt x="182851" y="96228"/>
                  </a:cubicBezTo>
                  <a:cubicBezTo>
                    <a:pt x="182851" y="97607"/>
                    <a:pt x="182798" y="98985"/>
                    <a:pt x="182745" y="100417"/>
                  </a:cubicBezTo>
                  <a:cubicBezTo>
                    <a:pt x="185397" y="100258"/>
                    <a:pt x="188367" y="100736"/>
                    <a:pt x="191231" y="102486"/>
                  </a:cubicBezTo>
                  <a:cubicBezTo>
                    <a:pt x="197966" y="106675"/>
                    <a:pt x="200670" y="116115"/>
                    <a:pt x="199503" y="131335"/>
                  </a:cubicBezTo>
                  <a:cubicBezTo>
                    <a:pt x="199503" y="131335"/>
                    <a:pt x="199503" y="131335"/>
                    <a:pt x="199503" y="131335"/>
                  </a:cubicBezTo>
                  <a:cubicBezTo>
                    <a:pt x="198337" y="146767"/>
                    <a:pt x="193829" y="157480"/>
                    <a:pt x="186245" y="163207"/>
                  </a:cubicBezTo>
                  <a:cubicBezTo>
                    <a:pt x="182480" y="166071"/>
                    <a:pt x="178715" y="167078"/>
                    <a:pt x="175851" y="167396"/>
                  </a:cubicBezTo>
                  <a:cubicBezTo>
                    <a:pt x="171078" y="181079"/>
                    <a:pt x="162275" y="193276"/>
                    <a:pt x="150131" y="202822"/>
                  </a:cubicBezTo>
                  <a:cubicBezTo>
                    <a:pt x="135812" y="214224"/>
                    <a:pt x="117940" y="220428"/>
                    <a:pt x="99857" y="220428"/>
                  </a:cubicBezTo>
                  <a:close/>
                  <a:moveTo>
                    <a:pt x="27733" y="156843"/>
                  </a:moveTo>
                  <a:cubicBezTo>
                    <a:pt x="30067" y="156843"/>
                    <a:pt x="32294" y="158381"/>
                    <a:pt x="32930" y="160661"/>
                  </a:cubicBezTo>
                  <a:cubicBezTo>
                    <a:pt x="36696" y="173760"/>
                    <a:pt x="44704" y="185533"/>
                    <a:pt x="56211" y="194602"/>
                  </a:cubicBezTo>
                  <a:cubicBezTo>
                    <a:pt x="68886" y="204359"/>
                    <a:pt x="84425" y="209769"/>
                    <a:pt x="99909" y="209769"/>
                  </a:cubicBezTo>
                  <a:cubicBezTo>
                    <a:pt x="115607" y="209769"/>
                    <a:pt x="131145" y="204359"/>
                    <a:pt x="143714" y="194496"/>
                  </a:cubicBezTo>
                  <a:cubicBezTo>
                    <a:pt x="155222" y="185480"/>
                    <a:pt x="163283" y="173760"/>
                    <a:pt x="166995" y="160608"/>
                  </a:cubicBezTo>
                  <a:cubicBezTo>
                    <a:pt x="167737" y="157957"/>
                    <a:pt x="170389" y="156313"/>
                    <a:pt x="173147" y="156843"/>
                  </a:cubicBezTo>
                  <a:cubicBezTo>
                    <a:pt x="173200" y="156843"/>
                    <a:pt x="176647" y="157373"/>
                    <a:pt x="180146" y="154563"/>
                  </a:cubicBezTo>
                  <a:cubicBezTo>
                    <a:pt x="183541" y="151858"/>
                    <a:pt x="187836" y="145494"/>
                    <a:pt x="189003" y="130486"/>
                  </a:cubicBezTo>
                  <a:lnTo>
                    <a:pt x="189003" y="130486"/>
                  </a:lnTo>
                  <a:cubicBezTo>
                    <a:pt x="190116" y="115479"/>
                    <a:pt x="186722" y="112084"/>
                    <a:pt x="185662" y="111448"/>
                  </a:cubicBezTo>
                  <a:cubicBezTo>
                    <a:pt x="183647" y="110175"/>
                    <a:pt x="180041" y="111766"/>
                    <a:pt x="179405" y="112137"/>
                  </a:cubicBezTo>
                  <a:cubicBezTo>
                    <a:pt x="177654" y="113145"/>
                    <a:pt x="175533" y="113092"/>
                    <a:pt x="173836" y="111978"/>
                  </a:cubicBezTo>
                  <a:cubicBezTo>
                    <a:pt x="172139" y="110864"/>
                    <a:pt x="171237" y="108902"/>
                    <a:pt x="171502" y="106887"/>
                  </a:cubicBezTo>
                  <a:lnTo>
                    <a:pt x="171821" y="104342"/>
                  </a:lnTo>
                  <a:cubicBezTo>
                    <a:pt x="172192" y="101584"/>
                    <a:pt x="172351" y="98720"/>
                    <a:pt x="172351" y="95910"/>
                  </a:cubicBezTo>
                  <a:cubicBezTo>
                    <a:pt x="172510" y="92251"/>
                    <a:pt x="172669" y="88485"/>
                    <a:pt x="172828" y="84561"/>
                  </a:cubicBezTo>
                  <a:cubicBezTo>
                    <a:pt x="173783" y="63878"/>
                    <a:pt x="175374" y="29249"/>
                    <a:pt x="169063" y="22938"/>
                  </a:cubicBezTo>
                  <a:cubicBezTo>
                    <a:pt x="168480" y="22354"/>
                    <a:pt x="168003" y="22196"/>
                    <a:pt x="167207" y="22196"/>
                  </a:cubicBezTo>
                  <a:cubicBezTo>
                    <a:pt x="163547" y="22408"/>
                    <a:pt x="156919" y="27552"/>
                    <a:pt x="151085" y="34764"/>
                  </a:cubicBezTo>
                  <a:cubicBezTo>
                    <a:pt x="149388" y="36885"/>
                    <a:pt x="146365" y="37363"/>
                    <a:pt x="144085" y="35878"/>
                  </a:cubicBezTo>
                  <a:cubicBezTo>
                    <a:pt x="141805" y="34393"/>
                    <a:pt x="141009" y="31423"/>
                    <a:pt x="142282" y="28983"/>
                  </a:cubicBezTo>
                  <a:cubicBezTo>
                    <a:pt x="142706" y="28188"/>
                    <a:pt x="144669" y="24052"/>
                    <a:pt x="143183" y="20286"/>
                  </a:cubicBezTo>
                  <a:cubicBezTo>
                    <a:pt x="142123" y="17423"/>
                    <a:pt x="139206" y="15089"/>
                    <a:pt x="134645" y="13286"/>
                  </a:cubicBezTo>
                  <a:cubicBezTo>
                    <a:pt x="116244" y="6127"/>
                    <a:pt x="43855" y="13498"/>
                    <a:pt x="35370" y="23415"/>
                  </a:cubicBezTo>
                  <a:cubicBezTo>
                    <a:pt x="31604" y="27817"/>
                    <a:pt x="27203" y="41817"/>
                    <a:pt x="27256" y="83712"/>
                  </a:cubicBezTo>
                  <a:cubicBezTo>
                    <a:pt x="27256" y="85303"/>
                    <a:pt x="27256" y="86576"/>
                    <a:pt x="27256" y="87371"/>
                  </a:cubicBezTo>
                  <a:cubicBezTo>
                    <a:pt x="27097" y="94584"/>
                    <a:pt x="27468" y="98880"/>
                    <a:pt x="28158" y="104342"/>
                  </a:cubicBezTo>
                  <a:lnTo>
                    <a:pt x="28476" y="106887"/>
                  </a:lnTo>
                  <a:cubicBezTo>
                    <a:pt x="28741" y="108902"/>
                    <a:pt x="27786" y="110864"/>
                    <a:pt x="26143" y="111978"/>
                  </a:cubicBezTo>
                  <a:cubicBezTo>
                    <a:pt x="24445" y="113092"/>
                    <a:pt x="22271" y="113145"/>
                    <a:pt x="20574" y="112137"/>
                  </a:cubicBezTo>
                  <a:cubicBezTo>
                    <a:pt x="19567" y="111607"/>
                    <a:pt x="16226" y="110228"/>
                    <a:pt x="14317" y="111448"/>
                  </a:cubicBezTo>
                  <a:cubicBezTo>
                    <a:pt x="13256" y="112137"/>
                    <a:pt x="9862" y="115531"/>
                    <a:pt x="10976" y="130486"/>
                  </a:cubicBezTo>
                  <a:cubicBezTo>
                    <a:pt x="12089" y="145494"/>
                    <a:pt x="16384" y="151858"/>
                    <a:pt x="19832" y="154563"/>
                  </a:cubicBezTo>
                  <a:cubicBezTo>
                    <a:pt x="23385" y="157373"/>
                    <a:pt x="26885" y="156843"/>
                    <a:pt x="26991" y="156843"/>
                  </a:cubicBezTo>
                  <a:cubicBezTo>
                    <a:pt x="27150" y="156896"/>
                    <a:pt x="27468" y="156843"/>
                    <a:pt x="27733" y="156843"/>
                  </a:cubicBezTo>
                  <a:close/>
                  <a:moveTo>
                    <a:pt x="194306" y="130964"/>
                  </a:moveTo>
                  <a:lnTo>
                    <a:pt x="194306" y="130964"/>
                  </a:lnTo>
                  <a:lnTo>
                    <a:pt x="194306" y="130964"/>
                  </a:ln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429">
              <a:extLst>
                <a:ext uri="{FF2B5EF4-FFF2-40B4-BE49-F238E27FC236}">
                  <a16:creationId xmlns:a16="http://schemas.microsoft.com/office/drawing/2014/main" xmlns="" id="{0432118C-AD91-8F30-B7AB-50999F2AF5A1}"/>
                </a:ext>
              </a:extLst>
            </p:cNvPr>
            <p:cNvSpPr/>
            <p:nvPr/>
          </p:nvSpPr>
          <p:spPr>
            <a:xfrm>
              <a:off x="9623567" y="6131176"/>
              <a:ext cx="360616" cy="10606"/>
            </a:xfrm>
            <a:custGeom>
              <a:avLst/>
              <a:gdLst>
                <a:gd name="connsiteX0" fmla="*/ 360085 w 360615"/>
                <a:gd name="connsiteY0" fmla="*/ 10606 h 10606"/>
                <a:gd name="connsiteX1" fmla="*/ 5303 w 360615"/>
                <a:gd name="connsiteY1" fmla="*/ 10606 h 10606"/>
                <a:gd name="connsiteX2" fmla="*/ 0 w 360615"/>
                <a:gd name="connsiteY2" fmla="*/ 5303 h 10606"/>
                <a:gd name="connsiteX3" fmla="*/ 5303 w 360615"/>
                <a:gd name="connsiteY3" fmla="*/ 0 h 10606"/>
                <a:gd name="connsiteX4" fmla="*/ 360085 w 360615"/>
                <a:gd name="connsiteY4" fmla="*/ 0 h 10606"/>
                <a:gd name="connsiteX5" fmla="*/ 365388 w 360615"/>
                <a:gd name="connsiteY5" fmla="*/ 5303 h 10606"/>
                <a:gd name="connsiteX6" fmla="*/ 360085 w 360615"/>
                <a:gd name="connsiteY6" fmla="*/ 10606 h 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15" h="10606">
                  <a:moveTo>
                    <a:pt x="360085" y="10606"/>
                  </a:moveTo>
                  <a:lnTo>
                    <a:pt x="5303" y="10606"/>
                  </a:lnTo>
                  <a:cubicBezTo>
                    <a:pt x="2386" y="10606"/>
                    <a:pt x="0" y="8220"/>
                    <a:pt x="0" y="5303"/>
                  </a:cubicBezTo>
                  <a:cubicBezTo>
                    <a:pt x="0" y="2386"/>
                    <a:pt x="2386" y="0"/>
                    <a:pt x="5303" y="0"/>
                  </a:cubicBezTo>
                  <a:lnTo>
                    <a:pt x="360085" y="0"/>
                  </a:lnTo>
                  <a:cubicBezTo>
                    <a:pt x="363002" y="0"/>
                    <a:pt x="365388" y="2386"/>
                    <a:pt x="365388" y="5303"/>
                  </a:cubicBezTo>
                  <a:cubicBezTo>
                    <a:pt x="365388" y="8220"/>
                    <a:pt x="363002" y="10606"/>
                    <a:pt x="360085" y="10606"/>
                  </a:cubicBezTo>
                  <a:close/>
                </a:path>
              </a:pathLst>
            </a:custGeom>
            <a:grpFill/>
            <a:ln w="5299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Flowchart: Off-page Connector 9">
            <a:extLst>
              <a:ext uri="{FF2B5EF4-FFF2-40B4-BE49-F238E27FC236}">
                <a16:creationId xmlns:a16="http://schemas.microsoft.com/office/drawing/2014/main" xmlns="" id="{E12C0EC2-1D10-FFFE-49F4-4B2330D36CA5}"/>
              </a:ext>
            </a:extLst>
          </p:cNvPr>
          <p:cNvSpPr/>
          <p:nvPr/>
        </p:nvSpPr>
        <p:spPr>
          <a:xfrm rot="5400000">
            <a:off x="8568065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F9E0F22B-1BB1-ADAD-834C-AB3F3F393CB2}"/>
              </a:ext>
            </a:extLst>
          </p:cNvPr>
          <p:cNvSpPr txBox="1">
            <a:spLocks/>
          </p:cNvSpPr>
          <p:nvPr/>
        </p:nvSpPr>
        <p:spPr>
          <a:xfrm>
            <a:off x="8547018" y="152258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302" name="Straight Connector 20">
            <a:extLst>
              <a:ext uri="{FF2B5EF4-FFF2-40B4-BE49-F238E27FC236}">
                <a16:creationId xmlns:a16="http://schemas.microsoft.com/office/drawing/2014/main" xmlns="" id="{571010B5-70B7-B8DE-4D7B-5ED87D6B3FCB}"/>
              </a:ext>
            </a:extLst>
          </p:cNvPr>
          <p:cNvCxnSpPr>
            <a:cxnSpLocks/>
          </p:cNvCxnSpPr>
          <p:nvPr/>
        </p:nvCxnSpPr>
        <p:spPr>
          <a:xfrm>
            <a:off x="7494637" y="251796"/>
            <a:ext cx="0" cy="514283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: Rounded Corners 8">
            <a:extLst>
              <a:ext uri="{FF2B5EF4-FFF2-40B4-BE49-F238E27FC236}">
                <a16:creationId xmlns:a16="http://schemas.microsoft.com/office/drawing/2014/main" xmlns="" id="{CD3244B9-FA0C-3675-0FAF-8E8890C9E1FD}"/>
              </a:ext>
            </a:extLst>
          </p:cNvPr>
          <p:cNvSpPr/>
          <p:nvPr/>
        </p:nvSpPr>
        <p:spPr>
          <a:xfrm>
            <a:off x="7418666" y="794672"/>
            <a:ext cx="151942" cy="40570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06" name="Rectangle: Rounded Corners 5">
            <a:extLst>
              <a:ext uri="{FF2B5EF4-FFF2-40B4-BE49-F238E27FC236}">
                <a16:creationId xmlns:a16="http://schemas.microsoft.com/office/drawing/2014/main" xmlns="" id="{4DEF7032-8057-5C18-B46A-F6ABFFA0E92D}"/>
              </a:ext>
            </a:extLst>
          </p:cNvPr>
          <p:cNvSpPr/>
          <p:nvPr/>
        </p:nvSpPr>
        <p:spPr>
          <a:xfrm>
            <a:off x="7418666" y="891269"/>
            <a:ext cx="151942" cy="386388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07" name="Oval 9">
            <a:extLst>
              <a:ext uri="{FF2B5EF4-FFF2-40B4-BE49-F238E27FC236}">
                <a16:creationId xmlns:a16="http://schemas.microsoft.com/office/drawing/2014/main" xmlns="" id="{D403AD07-0B14-EF6F-1F9E-C62AEDE12839}"/>
              </a:ext>
            </a:extLst>
          </p:cNvPr>
          <p:cNvSpPr/>
          <p:nvPr/>
        </p:nvSpPr>
        <p:spPr>
          <a:xfrm>
            <a:off x="7317279" y="1239168"/>
            <a:ext cx="354717" cy="3547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309" name="Oval 11">
            <a:extLst>
              <a:ext uri="{FF2B5EF4-FFF2-40B4-BE49-F238E27FC236}">
                <a16:creationId xmlns:a16="http://schemas.microsoft.com/office/drawing/2014/main" xmlns="" id="{6E23F6C3-05F3-9683-C11C-756318B1BCE9}"/>
              </a:ext>
            </a:extLst>
          </p:cNvPr>
          <p:cNvSpPr/>
          <p:nvPr/>
        </p:nvSpPr>
        <p:spPr>
          <a:xfrm>
            <a:off x="7299543" y="3097012"/>
            <a:ext cx="390189" cy="39018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accent1"/>
                </a:solidFill>
                <a:latin typeface="+mj-lt"/>
              </a:rPr>
              <a:t>03</a:t>
            </a:r>
          </a:p>
        </p:txBody>
      </p:sp>
      <p:sp>
        <p:nvSpPr>
          <p:cNvPr id="310" name="Oval 12">
            <a:extLst>
              <a:ext uri="{FF2B5EF4-FFF2-40B4-BE49-F238E27FC236}">
                <a16:creationId xmlns:a16="http://schemas.microsoft.com/office/drawing/2014/main" xmlns="" id="{F23C0033-DA4F-A8F8-C2C3-30373A2652A9}"/>
              </a:ext>
            </a:extLst>
          </p:cNvPr>
          <p:cNvSpPr/>
          <p:nvPr/>
        </p:nvSpPr>
        <p:spPr>
          <a:xfrm>
            <a:off x="7234966" y="3970225"/>
            <a:ext cx="519342" cy="51934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accent1"/>
                </a:solidFill>
                <a:latin typeface="+mj-lt"/>
              </a:rPr>
              <a:t>04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F3F191A5-A38E-371A-9AE5-38036A094897}"/>
              </a:ext>
            </a:extLst>
          </p:cNvPr>
          <p:cNvSpPr txBox="1"/>
          <p:nvPr/>
        </p:nvSpPr>
        <p:spPr>
          <a:xfrm>
            <a:off x="5868144" y="555526"/>
            <a:ext cx="142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y-KG" sz="1500" b="1" dirty="0">
                <a:latin typeface="Calibri" panose="020F0502020204030204" pitchFamily="34" charset="0"/>
                <a:cs typeface="Calibri" panose="020F0502020204030204" pitchFamily="34" charset="0"/>
              </a:rPr>
              <a:t>Рынок </a:t>
            </a:r>
            <a:r>
              <a:rPr lang="ky-KG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труда</a:t>
            </a:r>
            <a:r>
              <a:rPr lang="ky-KG" sz="1500" b="1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ky-KG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Кыргызстане</a:t>
            </a:r>
            <a:r>
              <a:rPr lang="ky-KG" sz="1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становится  привлекательным  для иностранной рабочей силы</a:t>
            </a: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204D35C1-2B7F-5305-8EA6-7FA26DFD023C}"/>
              </a:ext>
            </a:extLst>
          </p:cNvPr>
          <p:cNvSpPr txBox="1"/>
          <p:nvPr/>
        </p:nvSpPr>
        <p:spPr>
          <a:xfrm>
            <a:off x="7699569" y="1923678"/>
            <a:ext cx="13369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Рост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иностранной рабочей силы из Узбекистана, Индии, </a:t>
            </a:r>
            <a:r>
              <a:rPr lang="ru-RU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Багладеш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62334A8B-AA68-A573-1149-947F74492FAF}"/>
              </a:ext>
            </a:extLst>
          </p:cNvPr>
          <p:cNvSpPr txBox="1"/>
          <p:nvPr/>
        </p:nvSpPr>
        <p:spPr>
          <a:xfrm>
            <a:off x="5593344" y="3655352"/>
            <a:ext cx="1570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y-KG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Квота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Кабинетом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Министров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Кыргызстана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ежегодна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устанавливается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квота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привлечения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иностранной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рабочей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y-KG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силы</a:t>
            </a:r>
            <a:r>
              <a:rPr lang="ky-KG" sz="1050" dirty="0">
                <a:latin typeface="Calibri" panose="020F0502020204030204" pitchFamily="34" charset="0"/>
                <a:cs typeface="Calibri" panose="020F0502020204030204" pitchFamily="34" charset="0"/>
              </a:rPr>
              <a:t> – 16 670 чел</a:t>
            </a:r>
            <a:r>
              <a:rPr lang="ky-KG" sz="7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D8B178A7-4F0C-5447-6E8F-BC0596817319}"/>
              </a:ext>
            </a:extLst>
          </p:cNvPr>
          <p:cNvSpPr txBox="1"/>
          <p:nvPr/>
        </p:nvSpPr>
        <p:spPr>
          <a:xfrm>
            <a:off x="7736662" y="3834502"/>
            <a:ext cx="14438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500" b="1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Пополняется за счет разрешительной системы для иностранцев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1">
            <a:extLst>
              <a:ext uri="{FF2B5EF4-FFF2-40B4-BE49-F238E27FC236}">
                <a16:creationId xmlns:a16="http://schemas.microsoft.com/office/drawing/2014/main" xmlns="" id="{1DFBCAB4-1245-A375-A56D-BF822E911C9B}"/>
              </a:ext>
            </a:extLst>
          </p:cNvPr>
          <p:cNvSpPr/>
          <p:nvPr/>
        </p:nvSpPr>
        <p:spPr>
          <a:xfrm>
            <a:off x="7297322" y="2208306"/>
            <a:ext cx="390189" cy="39018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accent1"/>
                </a:solidFill>
                <a:latin typeface="+mj-lt"/>
              </a:rPr>
              <a:t>0</a:t>
            </a:r>
            <a:r>
              <a:rPr lang="ky-KG" sz="750" b="1" dirty="0">
                <a:solidFill>
                  <a:schemeClr val="accent1"/>
                </a:solidFill>
                <a:latin typeface="+mj-lt"/>
              </a:rPr>
              <a:t>2</a:t>
            </a:r>
            <a:endParaRPr lang="en-US" sz="75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0" y="15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repeatCount="indefinite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2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600000" y="6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0" y="6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5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6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4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4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5" grpId="0" animBg="1"/>
          <p:bldP spid="112" grpId="0" animBg="1"/>
          <p:bldP spid="129" grpId="0" animBg="1"/>
          <p:bldP spid="305" grpId="0"/>
          <p:bldP spid="304" grpId="0" animBg="1"/>
          <p:bldP spid="306" grpId="0" animBg="1"/>
          <p:bldP spid="307" grpId="0" animBg="1"/>
          <p:bldP spid="309" grpId="0" animBg="1"/>
          <p:bldP spid="310" grpId="0" animBg="1"/>
          <p:bldP spid="311" grpId="0"/>
          <p:bldP spid="312" grpId="0"/>
          <p:bldP spid="313" grpId="0"/>
          <p:bldP spid="314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0" y="15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repeatCount="indefinite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2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600000" y="6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0" y="6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5" grpId="0" animBg="1"/>
          <p:bldP spid="112" grpId="0" animBg="1"/>
          <p:bldP spid="129" grpId="0" animBg="1"/>
          <p:bldP spid="305" grpId="0"/>
          <p:bldP spid="304" grpId="0" animBg="1"/>
          <p:bldP spid="306" grpId="0" animBg="1"/>
          <p:bldP spid="307" grpId="0" animBg="1"/>
          <p:bldP spid="309" grpId="0" animBg="1"/>
          <p:bldP spid="310" grpId="0" animBg="1"/>
          <p:bldP spid="311" grpId="0"/>
          <p:bldP spid="312" grpId="0"/>
          <p:bldP spid="313" grpId="0"/>
          <p:bldP spid="314" grpId="0"/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1513CC-2C6A-4795-979C-2C5EDFA44813}"/>
              </a:ext>
            </a:extLst>
          </p:cNvPr>
          <p:cNvSpPr/>
          <p:nvPr/>
        </p:nvSpPr>
        <p:spPr>
          <a:xfrm>
            <a:off x="2340668" y="3387079"/>
            <a:ext cx="730815" cy="1992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1CB23E-3A38-4CA2-9A8E-814FC33CD092}"/>
              </a:ext>
            </a:extLst>
          </p:cNvPr>
          <p:cNvSpPr/>
          <p:nvPr/>
        </p:nvSpPr>
        <p:spPr>
          <a:xfrm>
            <a:off x="0" y="4132790"/>
            <a:ext cx="2342235" cy="1992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4F911EA-0262-4E7C-B0C2-DFEC162A5580}"/>
              </a:ext>
            </a:extLst>
          </p:cNvPr>
          <p:cNvSpPr/>
          <p:nvPr/>
        </p:nvSpPr>
        <p:spPr>
          <a:xfrm>
            <a:off x="1864799" y="3378715"/>
            <a:ext cx="953305" cy="9533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D95EE26-3608-4159-A68F-4911E8504AE2}"/>
              </a:ext>
            </a:extLst>
          </p:cNvPr>
          <p:cNvSpPr/>
          <p:nvPr/>
        </p:nvSpPr>
        <p:spPr>
          <a:xfrm>
            <a:off x="2072394" y="3586310"/>
            <a:ext cx="538116" cy="5381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chemeClr val="tx1"/>
              </a:solidFill>
              <a:latin typeface="Designball-Communication-01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4C6825-64D6-4507-8B80-9A55AB9D3154}"/>
              </a:ext>
            </a:extLst>
          </p:cNvPr>
          <p:cNvSpPr/>
          <p:nvPr/>
        </p:nvSpPr>
        <p:spPr>
          <a:xfrm>
            <a:off x="3086378" y="2649732"/>
            <a:ext cx="730815" cy="19923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E386331-7F85-4988-89FF-10BD7408F7AD}"/>
              </a:ext>
            </a:extLst>
          </p:cNvPr>
          <p:cNvSpPr/>
          <p:nvPr/>
        </p:nvSpPr>
        <p:spPr>
          <a:xfrm>
            <a:off x="2610509" y="2641368"/>
            <a:ext cx="953305" cy="953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577D58B-0F1F-4BAA-9A3B-D8E2408FB301}"/>
              </a:ext>
            </a:extLst>
          </p:cNvPr>
          <p:cNvSpPr/>
          <p:nvPr/>
        </p:nvSpPr>
        <p:spPr>
          <a:xfrm>
            <a:off x="2818104" y="2848963"/>
            <a:ext cx="538116" cy="5381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chemeClr val="tx1"/>
              </a:solidFill>
              <a:latin typeface="Designball-Communication-01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697A0D-EA46-4A7A-A3C4-1C43E38FB052}"/>
              </a:ext>
            </a:extLst>
          </p:cNvPr>
          <p:cNvSpPr/>
          <p:nvPr/>
        </p:nvSpPr>
        <p:spPr>
          <a:xfrm>
            <a:off x="3832089" y="1904021"/>
            <a:ext cx="730815" cy="19923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3C338B2-7D6D-462A-99CB-9ABEF907B731}"/>
              </a:ext>
            </a:extLst>
          </p:cNvPr>
          <p:cNvSpPr/>
          <p:nvPr/>
        </p:nvSpPr>
        <p:spPr>
          <a:xfrm>
            <a:off x="3356220" y="1895658"/>
            <a:ext cx="953305" cy="953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64B9F52-9FF3-43BC-A044-CF2A519D3BB3}"/>
              </a:ext>
            </a:extLst>
          </p:cNvPr>
          <p:cNvSpPr/>
          <p:nvPr/>
        </p:nvSpPr>
        <p:spPr>
          <a:xfrm>
            <a:off x="3563815" y="2103252"/>
            <a:ext cx="538116" cy="5381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chemeClr val="tx1"/>
              </a:solidFill>
              <a:latin typeface="Designball-Communication-01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5E461A-ECFC-4F13-9C45-54DDCB18F022}"/>
              </a:ext>
            </a:extLst>
          </p:cNvPr>
          <p:cNvSpPr/>
          <p:nvPr/>
        </p:nvSpPr>
        <p:spPr>
          <a:xfrm>
            <a:off x="4574942" y="1163073"/>
            <a:ext cx="4569058" cy="199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F4DA4B1-8286-46BD-BB13-539C1CDE04A5}"/>
              </a:ext>
            </a:extLst>
          </p:cNvPr>
          <p:cNvSpPr/>
          <p:nvPr/>
        </p:nvSpPr>
        <p:spPr>
          <a:xfrm>
            <a:off x="4099073" y="1154709"/>
            <a:ext cx="953305" cy="9533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A62B387-8583-4AE1-A165-4FABB2146856}"/>
              </a:ext>
            </a:extLst>
          </p:cNvPr>
          <p:cNvSpPr/>
          <p:nvPr/>
        </p:nvSpPr>
        <p:spPr>
          <a:xfrm>
            <a:off x="4306668" y="1362304"/>
            <a:ext cx="538116" cy="5381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chemeClr val="tx1"/>
              </a:solidFill>
              <a:latin typeface="Designball-Communication-01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A9EDBE-0BA6-4A45-90ED-3B9D027F6846}"/>
              </a:ext>
            </a:extLst>
          </p:cNvPr>
          <p:cNvSpPr txBox="1"/>
          <p:nvPr/>
        </p:nvSpPr>
        <p:spPr>
          <a:xfrm>
            <a:off x="4352451" y="2082940"/>
            <a:ext cx="45690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Разработать</a:t>
            </a:r>
            <a:r>
              <a:rPr lang="ky-KG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ky-KG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внедрить</a:t>
            </a:r>
            <a:endParaRPr lang="en-US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единую систему защиты и безопасности трудящихся и их семей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650AB7-44CD-4DCC-A87A-03EA0521F028}"/>
              </a:ext>
            </a:extLst>
          </p:cNvPr>
          <p:cNvSpPr txBox="1"/>
          <p:nvPr/>
        </p:nvSpPr>
        <p:spPr>
          <a:xfrm>
            <a:off x="3523350" y="2860901"/>
            <a:ext cx="4879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Создать</a:t>
            </a:r>
            <a:endParaRPr lang="ky-KG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центры сертификации и признания квалификации для гармонизации и внедрения единых требований в государствах  ЕАЭС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695DDE-D750-49F7-AE26-D39B326FC7F8}"/>
              </a:ext>
            </a:extLst>
          </p:cNvPr>
          <p:cNvSpPr txBox="1"/>
          <p:nvPr/>
        </p:nvSpPr>
        <p:spPr>
          <a:xfrm>
            <a:off x="2837850" y="3826416"/>
            <a:ext cx="60663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Совершествовать</a:t>
            </a:r>
            <a:endParaRPr lang="en-US" sz="18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систему профессионального и технического образования с учетом требований рынков труда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95D4CB-9781-4132-A4D5-F328829A4B1B}"/>
              </a:ext>
            </a:extLst>
          </p:cNvPr>
          <p:cNvSpPr txBox="1"/>
          <p:nvPr/>
        </p:nvSpPr>
        <p:spPr>
          <a:xfrm>
            <a:off x="5089398" y="1311541"/>
            <a:ext cx="4439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Создать</a:t>
            </a:r>
            <a:endParaRPr lang="en-US" sz="18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условия для устойчивого роста производительности труда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60D6600-D391-47B1-95A4-05B90688B984}"/>
              </a:ext>
            </a:extLst>
          </p:cNvPr>
          <p:cNvSpPr txBox="1"/>
          <p:nvPr/>
        </p:nvSpPr>
        <p:spPr>
          <a:xfrm>
            <a:off x="1339786" y="3647646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5"/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99F28C-7532-4DF8-B062-2B286A2AF423}"/>
              </a:ext>
            </a:extLst>
          </p:cNvPr>
          <p:cNvSpPr txBox="1"/>
          <p:nvPr/>
        </p:nvSpPr>
        <p:spPr>
          <a:xfrm>
            <a:off x="2022189" y="2910298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5"/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0BEA65-93E1-4383-BD85-65F9C3AD39F6}"/>
              </a:ext>
            </a:extLst>
          </p:cNvPr>
          <p:cNvSpPr txBox="1"/>
          <p:nvPr/>
        </p:nvSpPr>
        <p:spPr>
          <a:xfrm>
            <a:off x="2790228" y="2164460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5"/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3D112-71EA-4CF9-A563-98B6CD65A988}"/>
              </a:ext>
            </a:extLst>
          </p:cNvPr>
          <p:cNvSpPr txBox="1"/>
          <p:nvPr/>
        </p:nvSpPr>
        <p:spPr>
          <a:xfrm>
            <a:off x="3526397" y="1423639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5"/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E72C9-0186-EA92-4E83-CA9846D460B1}"/>
              </a:ext>
            </a:extLst>
          </p:cNvPr>
          <p:cNvSpPr txBox="1"/>
          <p:nvPr/>
        </p:nvSpPr>
        <p:spPr>
          <a:xfrm>
            <a:off x="1164345" y="101801"/>
            <a:ext cx="665492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Предложения для Единого рынка труда ЕАЭС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xmlns="" id="{5391F640-39FB-4E29-7FF5-3FC0F590E647}"/>
              </a:ext>
            </a:extLst>
          </p:cNvPr>
          <p:cNvSpPr txBox="1">
            <a:spLocks/>
          </p:cNvSpPr>
          <p:nvPr/>
        </p:nvSpPr>
        <p:spPr>
          <a:xfrm>
            <a:off x="8777316" y="152259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5990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182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8182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8182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9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0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8182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33" dur="1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4" dur="1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8182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8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8182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51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52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68182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6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66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68182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69" dur="11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0" dur="11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 animBg="1"/>
          <p:bldP spid="3" grpId="0" animBg="1"/>
          <p:bldP spid="4" grpId="0" animBg="1"/>
          <p:bldP spid="10" grpId="0" animBg="1"/>
          <p:bldP spid="11" grpId="0" animBg="1"/>
          <p:bldP spid="12" grpId="0" animBg="1"/>
          <p:bldP spid="17" grpId="0" animBg="1"/>
          <p:bldP spid="18" grpId="0" animBg="1"/>
          <p:bldP spid="19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31" grpId="0"/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1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1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 animBg="1"/>
          <p:bldP spid="3" grpId="0" animBg="1"/>
          <p:bldP spid="4" grpId="0" animBg="1"/>
          <p:bldP spid="10" grpId="0" animBg="1"/>
          <p:bldP spid="11" grpId="0" animBg="1"/>
          <p:bldP spid="12" grpId="0" animBg="1"/>
          <p:bldP spid="17" grpId="0" animBg="1"/>
          <p:bldP spid="18" grpId="0" animBg="1"/>
          <p:bldP spid="19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FE8EA-BAD1-4996-8706-0B040099D588}"/>
              </a:ext>
            </a:extLst>
          </p:cNvPr>
          <p:cNvSpPr/>
          <p:nvPr/>
        </p:nvSpPr>
        <p:spPr>
          <a:xfrm>
            <a:off x="0" y="335"/>
            <a:ext cx="9144000" cy="5142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solidFill>
                <a:prstClr val="white"/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FB6625D-7C94-4021-87B8-333E11C22DC7}"/>
              </a:ext>
            </a:extLst>
          </p:cNvPr>
          <p:cNvSpPr>
            <a:spLocks/>
          </p:cNvSpPr>
          <p:nvPr/>
        </p:nvSpPr>
        <p:spPr bwMode="auto">
          <a:xfrm>
            <a:off x="0" y="335"/>
            <a:ext cx="9144000" cy="1491295"/>
          </a:xfrm>
          <a:custGeom>
            <a:avLst/>
            <a:gdLst>
              <a:gd name="T0" fmla="*/ 0 w 15158"/>
              <a:gd name="T1" fmla="*/ 0 h 2930"/>
              <a:gd name="T2" fmla="*/ 0 w 15158"/>
              <a:gd name="T3" fmla="*/ 2930 h 2930"/>
              <a:gd name="T4" fmla="*/ 15158 w 15158"/>
              <a:gd name="T5" fmla="*/ 998 h 2930"/>
              <a:gd name="T6" fmla="*/ 15158 w 15158"/>
              <a:gd name="T7" fmla="*/ 0 h 2930"/>
              <a:gd name="T8" fmla="*/ 0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0"/>
                </a:moveTo>
                <a:lnTo>
                  <a:pt x="0" y="2930"/>
                </a:lnTo>
                <a:lnTo>
                  <a:pt x="15158" y="998"/>
                </a:lnTo>
                <a:lnTo>
                  <a:pt x="15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>
              <a:solidFill>
                <a:prstClr val="black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9EEAEEA5-7AE9-4D19-9364-2AD539924F69}"/>
              </a:ext>
            </a:extLst>
          </p:cNvPr>
          <p:cNvSpPr>
            <a:spLocks/>
          </p:cNvSpPr>
          <p:nvPr/>
        </p:nvSpPr>
        <p:spPr bwMode="auto">
          <a:xfrm>
            <a:off x="0" y="335"/>
            <a:ext cx="9144000" cy="1767510"/>
          </a:xfrm>
          <a:custGeom>
            <a:avLst/>
            <a:gdLst>
              <a:gd name="T0" fmla="*/ 15158 w 15158"/>
              <a:gd name="T1" fmla="*/ 0 h 2930"/>
              <a:gd name="T2" fmla="*/ 15158 w 15158"/>
              <a:gd name="T3" fmla="*/ 2930 h 2930"/>
              <a:gd name="T4" fmla="*/ 0 w 15158"/>
              <a:gd name="T5" fmla="*/ 998 h 2930"/>
              <a:gd name="T6" fmla="*/ 0 w 15158"/>
              <a:gd name="T7" fmla="*/ 0 h 2930"/>
              <a:gd name="T8" fmla="*/ 15158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0"/>
                </a:moveTo>
                <a:lnTo>
                  <a:pt x="15158" y="2930"/>
                </a:lnTo>
                <a:lnTo>
                  <a:pt x="0" y="998"/>
                </a:lnTo>
                <a:lnTo>
                  <a:pt x="0" y="0"/>
                </a:lnTo>
                <a:lnTo>
                  <a:pt x="151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>
              <a:solidFill>
                <a:prstClr val="black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9892290-9F89-406C-9667-27E671EC6471}"/>
              </a:ext>
            </a:extLst>
          </p:cNvPr>
          <p:cNvSpPr>
            <a:spLocks/>
          </p:cNvSpPr>
          <p:nvPr/>
        </p:nvSpPr>
        <p:spPr bwMode="auto">
          <a:xfrm>
            <a:off x="0" y="3723877"/>
            <a:ext cx="9144000" cy="1419287"/>
          </a:xfrm>
          <a:custGeom>
            <a:avLst/>
            <a:gdLst>
              <a:gd name="T0" fmla="*/ 15158 w 15158"/>
              <a:gd name="T1" fmla="*/ 2930 h 2930"/>
              <a:gd name="T2" fmla="*/ 15158 w 15158"/>
              <a:gd name="T3" fmla="*/ 0 h 2930"/>
              <a:gd name="T4" fmla="*/ 0 w 15158"/>
              <a:gd name="T5" fmla="*/ 1932 h 2930"/>
              <a:gd name="T6" fmla="*/ 0 w 15158"/>
              <a:gd name="T7" fmla="*/ 2930 h 2930"/>
              <a:gd name="T8" fmla="*/ 15158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2930"/>
                </a:moveTo>
                <a:lnTo>
                  <a:pt x="15158" y="0"/>
                </a:lnTo>
                <a:lnTo>
                  <a:pt x="0" y="1932"/>
                </a:lnTo>
                <a:lnTo>
                  <a:pt x="0" y="2930"/>
                </a:lnTo>
                <a:lnTo>
                  <a:pt x="15158" y="29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>
              <a:solidFill>
                <a:prstClr val="black"/>
              </a:solidFill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FECD5CB9-BB8A-4FFB-B303-F6EF86733243}"/>
              </a:ext>
            </a:extLst>
          </p:cNvPr>
          <p:cNvSpPr>
            <a:spLocks/>
          </p:cNvSpPr>
          <p:nvPr/>
        </p:nvSpPr>
        <p:spPr bwMode="auto">
          <a:xfrm>
            <a:off x="0" y="3375655"/>
            <a:ext cx="9144000" cy="1767510"/>
          </a:xfrm>
          <a:custGeom>
            <a:avLst/>
            <a:gdLst>
              <a:gd name="T0" fmla="*/ 0 w 15158"/>
              <a:gd name="T1" fmla="*/ 2930 h 2930"/>
              <a:gd name="T2" fmla="*/ 0 w 15158"/>
              <a:gd name="T3" fmla="*/ 0 h 2930"/>
              <a:gd name="T4" fmla="*/ 15158 w 15158"/>
              <a:gd name="T5" fmla="*/ 1932 h 2930"/>
              <a:gd name="T6" fmla="*/ 15158 w 15158"/>
              <a:gd name="T7" fmla="*/ 2930 h 2930"/>
              <a:gd name="T8" fmla="*/ 0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2930"/>
                </a:moveTo>
                <a:lnTo>
                  <a:pt x="0" y="0"/>
                </a:lnTo>
                <a:lnTo>
                  <a:pt x="15158" y="1932"/>
                </a:lnTo>
                <a:lnTo>
                  <a:pt x="15158" y="2930"/>
                </a:lnTo>
                <a:lnTo>
                  <a:pt x="0" y="29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75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28371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Благодарим за внимание </a:t>
            </a:r>
            <a:r>
              <a:rPr lang="ky-KG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4068 -0.0556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7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04283 -0.0878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" y="-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-0.05006 0.062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" y="3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0.08541 0.079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" y="39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_МТСОМ_апрель 2022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7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9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2_розовая тема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розовая тема" id="{6C7869DE-5A1C-4B5A-A60D-E25F0842EC5F}" vid="{9079C6A5-7A4C-49E7-B792-BE6C9D22FF1D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_МТСОМ_показатели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розовая тема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розовая тема" id="{6C7869DE-5A1C-4B5A-A60D-E25F0842EC5F}" vid="{9079C6A5-7A4C-49E7-B792-BE6C9D22FF1D}"/>
    </a:ext>
  </a:extLst>
</a:theme>
</file>

<file path=ppt/theme/theme5.xml><?xml version="1.0" encoding="utf-8"?>
<a:theme xmlns:a="http://schemas.openxmlformats.org/drawingml/2006/main" name="2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Презентация_МТСОМ_показатели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1_Розовая тема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Презентация_МТСОМ_апрель 2022</Template>
  <TotalTime>3695</TotalTime>
  <Words>456</Words>
  <Application>Microsoft Office PowerPoint</Application>
  <PresentationFormat>Экран (16:9)</PresentationFormat>
  <Paragraphs>130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Презентация_МТСОМ_апрель 2022</vt:lpstr>
      <vt:lpstr>1_Custom Design</vt:lpstr>
      <vt:lpstr>Презентация_МТСОМ_показатели</vt:lpstr>
      <vt:lpstr>розовая тема</vt:lpstr>
      <vt:lpstr>2_Custom Design</vt:lpstr>
      <vt:lpstr>1_Презентация_МТСОМ_показатели</vt:lpstr>
      <vt:lpstr>1_Ion</vt:lpstr>
      <vt:lpstr>1_Розовая тема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10_Office Theme</vt:lpstr>
      <vt:lpstr>2_розовая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Aizat Imanalieva</dc:creator>
  <cp:lastModifiedBy>Gulaida Orozalieva</cp:lastModifiedBy>
  <cp:revision>297</cp:revision>
  <cp:lastPrinted>2023-05-18T13:44:13Z</cp:lastPrinted>
  <dcterms:created xsi:type="dcterms:W3CDTF">2022-09-14T08:31:38Z</dcterms:created>
  <dcterms:modified xsi:type="dcterms:W3CDTF">2023-05-19T05:27:16Z</dcterms:modified>
</cp:coreProperties>
</file>