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</p:sldIdLst>
  <p:sldSz cx="9906000" cy="6858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ураганов Аят Азатулы" initials="САА" lastIdx="1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17F"/>
    <a:srgbClr val="4270C1"/>
    <a:srgbClr val="A29062"/>
    <a:srgbClr val="87764C"/>
    <a:srgbClr val="843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8457" autoAdjust="0"/>
  </p:normalViewPr>
  <p:slideViewPr>
    <p:cSldViewPr snapToGrid="0">
      <p:cViewPr>
        <p:scale>
          <a:sx n="100" d="100"/>
          <a:sy n="100" d="100"/>
        </p:scale>
        <p:origin x="-1644" y="-16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ECF120-E826-4E9B-B2D1-850798392468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34F68F-8442-4A56-AE34-4DCE8B85D6F3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Специализированный раздел</a:t>
          </a:r>
        </a:p>
        <a:p>
          <a:r>
            <a: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«Экономическое сотрудничество в сфере профессионального образования»</a:t>
          </a:r>
          <a:endParaRPr lang="ru-RU" sz="2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DD09CE-371C-4BDA-8BAA-8358726607BA}" type="parTrans" cxnId="{C7314546-8CDE-4D40-8272-B453480E5D16}">
      <dgm:prSet/>
      <dgm:spPr/>
      <dgm:t>
        <a:bodyPr/>
        <a:lstStyle/>
        <a:p>
          <a:endParaRPr lang="ru-RU"/>
        </a:p>
      </dgm:t>
    </dgm:pt>
    <dgm:pt modelId="{950AAFA2-AE33-41BA-B821-04292605ADCF}" type="sibTrans" cxnId="{C7314546-8CDE-4D40-8272-B453480E5D16}">
      <dgm:prSet/>
      <dgm:spPr/>
      <dgm:t>
        <a:bodyPr/>
        <a:lstStyle/>
        <a:p>
          <a:endParaRPr lang="ru-RU"/>
        </a:p>
      </dgm:t>
    </dgm:pt>
    <dgm:pt modelId="{9125C8CF-343D-44BD-8A26-2B1023F3EE85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 академических </a:t>
          </a:r>
          <a:b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профессиональных правах обладателей документов об образовании 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9484344-9643-4356-BA5E-73F0948C270F}" type="parTrans" cxnId="{31BEB390-9BEE-4B19-8A5B-744C5191571C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44E8997B-3925-4E84-8248-CBFE9938461D}" type="sibTrans" cxnId="{31BEB390-9BEE-4B19-8A5B-744C5191571C}">
      <dgm:prSet/>
      <dgm:spPr/>
      <dgm:t>
        <a:bodyPr/>
        <a:lstStyle/>
        <a:p>
          <a:endParaRPr lang="ru-RU"/>
        </a:p>
      </dgm:t>
    </dgm:pt>
    <dgm:pt modelId="{FF020F55-8113-466A-A2E3-172BB48DCE15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Ссылки на имеющиеся национальные ресурсы по удаленной проверке подлинности документов </a:t>
          </a:r>
          <a:b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 образовании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BDCF1C-A279-43F5-9F3C-0EC58AA4EBC8}" type="parTrans" cxnId="{F9D8E774-323D-4F68-B631-2BF9E6318D7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5B5DCF93-6C22-426C-8D24-981E4AF05D61}" type="sibTrans" cxnId="{F9D8E774-323D-4F68-B631-2BF9E6318D7E}">
      <dgm:prSet/>
      <dgm:spPr/>
      <dgm:t>
        <a:bodyPr/>
        <a:lstStyle/>
        <a:p>
          <a:endParaRPr lang="ru-RU"/>
        </a:p>
      </dgm:t>
    </dgm:pt>
    <dgm:pt modelId="{5B8C1618-712C-4AE8-AF1E-1DE8A9EF9699}">
      <dgm:prSet custT="1"/>
      <dgm:spPr>
        <a:solidFill>
          <a:schemeClr val="bg2"/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Образцы государственных документов об образовании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B66284-3E21-4FF6-82D8-68E2F51A441A}" type="parTrans" cxnId="{8CC5804C-F6A4-4595-A40E-BAA57342F6FB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7632EE7E-F4FB-4628-8D09-F6F3FE8F6950}" type="sibTrans" cxnId="{8CC5804C-F6A4-4595-A40E-BAA57342F6FB}">
      <dgm:prSet/>
      <dgm:spPr/>
      <dgm:t>
        <a:bodyPr/>
        <a:lstStyle/>
        <a:p>
          <a:endParaRPr lang="ru-RU"/>
        </a:p>
      </dgm:t>
    </dgm:pt>
    <dgm:pt modelId="{A6C50968-951B-4C1F-8323-C9213893E254}">
      <dgm:prSet custT="1"/>
      <dgm:spPr>
        <a:solidFill>
          <a:schemeClr val="bg2"/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Перечень наиболее востребованных на едином рынке труда Союза профессий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51B045-711F-470C-9BB3-16C9F8223876}" type="parTrans" cxnId="{6963BE61-619F-4976-BB78-3DB84D8E1C8A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310A7DBB-94EE-47CE-A5B8-FFDF4AE95FFA}" type="sibTrans" cxnId="{6963BE61-619F-4976-BB78-3DB84D8E1C8A}">
      <dgm:prSet/>
      <dgm:spPr/>
      <dgm:t>
        <a:bodyPr/>
        <a:lstStyle/>
        <a:p>
          <a:endParaRPr lang="ru-RU"/>
        </a:p>
      </dgm:t>
    </dgm:pt>
    <dgm:pt modelId="{8E592A94-8382-4338-A0DE-FF3ED8074848}">
      <dgm:prSet custT="1"/>
      <dgm:spPr>
        <a:solidFill>
          <a:schemeClr val="bg2"/>
        </a:solidFill>
      </dgm:spPr>
      <dgm:t>
        <a:bodyPr/>
        <a:lstStyle/>
        <a:p>
          <a:r>
            <a: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Рекомендуемые квалификационные требования к востребованным профессиям</a:t>
          </a:r>
          <a:endParaRPr lang="ru-RU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501B2BB-DC6A-4CE2-97F5-D724A0B502FE}" type="parTrans" cxnId="{9DC5EABE-F562-4F27-891F-6750B915B548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/>
        </a:p>
      </dgm:t>
    </dgm:pt>
    <dgm:pt modelId="{BE4BD3E9-6FFB-4558-BD11-D4436E015210}" type="sibTrans" cxnId="{9DC5EABE-F562-4F27-891F-6750B915B548}">
      <dgm:prSet/>
      <dgm:spPr/>
      <dgm:t>
        <a:bodyPr/>
        <a:lstStyle/>
        <a:p>
          <a:endParaRPr lang="ru-RU"/>
        </a:p>
      </dgm:t>
    </dgm:pt>
    <dgm:pt modelId="{017DD1A9-D909-42FE-B3C0-5BB1EC5553B1}" type="pres">
      <dgm:prSet presAssocID="{40ECF120-E826-4E9B-B2D1-85079839246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0592C00-307B-47C9-90C0-B9C4748A16C9}" type="pres">
      <dgm:prSet presAssocID="{7134F68F-8442-4A56-AE34-4DCE8B85D6F3}" presName="singleCycle" presStyleCnt="0"/>
      <dgm:spPr/>
    </dgm:pt>
    <dgm:pt modelId="{2CE52216-D0C9-49EA-8E9E-61EAE6C84B62}" type="pres">
      <dgm:prSet presAssocID="{7134F68F-8442-4A56-AE34-4DCE8B85D6F3}" presName="singleCenter" presStyleLbl="node1" presStyleIdx="0" presStyleCnt="6" custScaleX="371575" custScaleY="80578" custLinFactNeighborX="-447" custLinFactNeighborY="-41221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C0978921-F1A3-4050-8EE4-DE624FB87CC7}" type="pres">
      <dgm:prSet presAssocID="{F9484344-9643-4356-BA5E-73F0948C270F}" presName="Name56" presStyleLbl="parChTrans1D2" presStyleIdx="0" presStyleCnt="5"/>
      <dgm:spPr/>
      <dgm:t>
        <a:bodyPr/>
        <a:lstStyle/>
        <a:p>
          <a:endParaRPr lang="ru-RU"/>
        </a:p>
      </dgm:t>
    </dgm:pt>
    <dgm:pt modelId="{4986579F-1BB1-483B-91AE-4B7D1C12194D}" type="pres">
      <dgm:prSet presAssocID="{9125C8CF-343D-44BD-8A26-2B1023F3EE85}" presName="text0" presStyleLbl="node1" presStyleIdx="1" presStyleCnt="6" custScaleX="253933" custScaleY="75266" custRadScaleRad="136029" custRadScaleInc="234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A603BE-CFA5-41CE-9F0D-00DB0FF141DD}" type="pres">
      <dgm:prSet presAssocID="{F1BDCF1C-A279-43F5-9F3C-0EC58AA4EBC8}" presName="Name56" presStyleLbl="parChTrans1D2" presStyleIdx="1" presStyleCnt="5"/>
      <dgm:spPr/>
      <dgm:t>
        <a:bodyPr/>
        <a:lstStyle/>
        <a:p>
          <a:endParaRPr lang="ru-RU"/>
        </a:p>
      </dgm:t>
    </dgm:pt>
    <dgm:pt modelId="{4637AE4E-DD9E-433F-A452-13797E2479B6}" type="pres">
      <dgm:prSet presAssocID="{FF020F55-8113-466A-A2E3-172BB48DCE15}" presName="text0" presStyleLbl="node1" presStyleIdx="2" presStyleCnt="6" custScaleX="324420" custScaleY="82127" custRadScaleRad="74393" custRadScaleInc="3057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CB9E5-3E6D-4290-8234-1E524C99B02B}" type="pres">
      <dgm:prSet presAssocID="{8FB66284-3E21-4FF6-82D8-68E2F51A441A}" presName="Name56" presStyleLbl="parChTrans1D2" presStyleIdx="2" presStyleCnt="5"/>
      <dgm:spPr/>
      <dgm:t>
        <a:bodyPr/>
        <a:lstStyle/>
        <a:p>
          <a:endParaRPr lang="ru-RU"/>
        </a:p>
      </dgm:t>
    </dgm:pt>
    <dgm:pt modelId="{F1D36797-CFD6-4D1C-B44B-9A894DFE54B3}" type="pres">
      <dgm:prSet presAssocID="{5B8C1618-712C-4AE8-AF1E-1DE8A9EF9699}" presName="text0" presStyleLbl="node1" presStyleIdx="3" presStyleCnt="6" custScaleX="249891" custScaleY="63080" custRadScaleRad="83725" custRadScaleInc="296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0AFF8-730E-4C05-B377-DBDC2C879D3A}" type="pres">
      <dgm:prSet presAssocID="{5951B045-711F-470C-9BB3-16C9F8223876}" presName="Name56" presStyleLbl="parChTrans1D2" presStyleIdx="3" presStyleCnt="5"/>
      <dgm:spPr/>
      <dgm:t>
        <a:bodyPr/>
        <a:lstStyle/>
        <a:p>
          <a:endParaRPr lang="ru-RU"/>
        </a:p>
      </dgm:t>
    </dgm:pt>
    <dgm:pt modelId="{4DD2B309-ACDC-45A8-A1E1-14C63F21341A}" type="pres">
      <dgm:prSet presAssocID="{A6C50968-951B-4C1F-8323-C9213893E254}" presName="text0" presStyleLbl="node1" presStyleIdx="4" presStyleCnt="6" custScaleX="288696" custScaleY="84528" custRadScaleRad="95965" custRadScaleInc="-29901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113DE9-8D39-42D7-ADD6-34B39847982D}" type="pres">
      <dgm:prSet presAssocID="{4501B2BB-DC6A-4CE2-97F5-D724A0B502FE}" presName="Name56" presStyleLbl="parChTrans1D2" presStyleIdx="4" presStyleCnt="5"/>
      <dgm:spPr/>
      <dgm:t>
        <a:bodyPr/>
        <a:lstStyle/>
        <a:p>
          <a:endParaRPr lang="ru-RU"/>
        </a:p>
      </dgm:t>
    </dgm:pt>
    <dgm:pt modelId="{FF91B4AF-B545-4790-8844-D3FC1A38658B}" type="pres">
      <dgm:prSet presAssocID="{8E592A94-8382-4338-A0DE-FF3ED8074848}" presName="text0" presStyleLbl="node1" presStyleIdx="5" presStyleCnt="6" custScaleX="267587" custScaleY="80504" custRadScaleRad="124022" custRadScaleInc="-32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62690F-5A25-4114-AD09-E51F33391B4B}" type="presOf" srcId="{9125C8CF-343D-44BD-8A26-2B1023F3EE85}" destId="{4986579F-1BB1-483B-91AE-4B7D1C12194D}" srcOrd="0" destOrd="0" presId="urn:microsoft.com/office/officeart/2008/layout/RadialCluster"/>
    <dgm:cxn modelId="{6963BE61-619F-4976-BB78-3DB84D8E1C8A}" srcId="{7134F68F-8442-4A56-AE34-4DCE8B85D6F3}" destId="{A6C50968-951B-4C1F-8323-C9213893E254}" srcOrd="3" destOrd="0" parTransId="{5951B045-711F-470C-9BB3-16C9F8223876}" sibTransId="{310A7DBB-94EE-47CE-A5B8-FFDF4AE95FFA}"/>
    <dgm:cxn modelId="{8CC5804C-F6A4-4595-A40E-BAA57342F6FB}" srcId="{7134F68F-8442-4A56-AE34-4DCE8B85D6F3}" destId="{5B8C1618-712C-4AE8-AF1E-1DE8A9EF9699}" srcOrd="2" destOrd="0" parTransId="{8FB66284-3E21-4FF6-82D8-68E2F51A441A}" sibTransId="{7632EE7E-F4FB-4628-8D09-F6F3FE8F6950}"/>
    <dgm:cxn modelId="{565838ED-6CED-48C8-BF36-3F20C9885629}" type="presOf" srcId="{4501B2BB-DC6A-4CE2-97F5-D724A0B502FE}" destId="{D3113DE9-8D39-42D7-ADD6-34B39847982D}" srcOrd="0" destOrd="0" presId="urn:microsoft.com/office/officeart/2008/layout/RadialCluster"/>
    <dgm:cxn modelId="{341B35A6-7AAA-4046-8DB5-2FF5872F1FC3}" type="presOf" srcId="{A6C50968-951B-4C1F-8323-C9213893E254}" destId="{4DD2B309-ACDC-45A8-A1E1-14C63F21341A}" srcOrd="0" destOrd="0" presId="urn:microsoft.com/office/officeart/2008/layout/RadialCluster"/>
    <dgm:cxn modelId="{45951565-CA50-417D-A9CD-A34DD059A3E6}" type="presOf" srcId="{F9484344-9643-4356-BA5E-73F0948C270F}" destId="{C0978921-F1A3-4050-8EE4-DE624FB87CC7}" srcOrd="0" destOrd="0" presId="urn:microsoft.com/office/officeart/2008/layout/RadialCluster"/>
    <dgm:cxn modelId="{278D79DF-8EB1-4BAF-BF71-2E1BEB4B6A46}" type="presOf" srcId="{FF020F55-8113-466A-A2E3-172BB48DCE15}" destId="{4637AE4E-DD9E-433F-A452-13797E2479B6}" srcOrd="0" destOrd="0" presId="urn:microsoft.com/office/officeart/2008/layout/RadialCluster"/>
    <dgm:cxn modelId="{5AD7F213-013A-4C67-98C4-BC74FE30CA23}" type="presOf" srcId="{7134F68F-8442-4A56-AE34-4DCE8B85D6F3}" destId="{2CE52216-D0C9-49EA-8E9E-61EAE6C84B62}" srcOrd="0" destOrd="0" presId="urn:microsoft.com/office/officeart/2008/layout/RadialCluster"/>
    <dgm:cxn modelId="{AAD7FAFB-056B-4F67-B50C-687C31168328}" type="presOf" srcId="{8E592A94-8382-4338-A0DE-FF3ED8074848}" destId="{FF91B4AF-B545-4790-8844-D3FC1A38658B}" srcOrd="0" destOrd="0" presId="urn:microsoft.com/office/officeart/2008/layout/RadialCluster"/>
    <dgm:cxn modelId="{31BEB390-9BEE-4B19-8A5B-744C5191571C}" srcId="{7134F68F-8442-4A56-AE34-4DCE8B85D6F3}" destId="{9125C8CF-343D-44BD-8A26-2B1023F3EE85}" srcOrd="0" destOrd="0" parTransId="{F9484344-9643-4356-BA5E-73F0948C270F}" sibTransId="{44E8997B-3925-4E84-8248-CBFE9938461D}"/>
    <dgm:cxn modelId="{9B4FD8DE-E3A4-45ED-BA09-0899365AD950}" type="presOf" srcId="{5B8C1618-712C-4AE8-AF1E-1DE8A9EF9699}" destId="{F1D36797-CFD6-4D1C-B44B-9A894DFE54B3}" srcOrd="0" destOrd="0" presId="urn:microsoft.com/office/officeart/2008/layout/RadialCluster"/>
    <dgm:cxn modelId="{9DC5EABE-F562-4F27-891F-6750B915B548}" srcId="{7134F68F-8442-4A56-AE34-4DCE8B85D6F3}" destId="{8E592A94-8382-4338-A0DE-FF3ED8074848}" srcOrd="4" destOrd="0" parTransId="{4501B2BB-DC6A-4CE2-97F5-D724A0B502FE}" sibTransId="{BE4BD3E9-6FFB-4558-BD11-D4436E015210}"/>
    <dgm:cxn modelId="{603B3F2A-8C2B-4EBD-BA7C-6533A670359C}" type="presOf" srcId="{8FB66284-3E21-4FF6-82D8-68E2F51A441A}" destId="{58CCB9E5-3E6D-4290-8234-1E524C99B02B}" srcOrd="0" destOrd="0" presId="urn:microsoft.com/office/officeart/2008/layout/RadialCluster"/>
    <dgm:cxn modelId="{F9D8E774-323D-4F68-B631-2BF9E6318D7E}" srcId="{7134F68F-8442-4A56-AE34-4DCE8B85D6F3}" destId="{FF020F55-8113-466A-A2E3-172BB48DCE15}" srcOrd="1" destOrd="0" parTransId="{F1BDCF1C-A279-43F5-9F3C-0EC58AA4EBC8}" sibTransId="{5B5DCF93-6C22-426C-8D24-981E4AF05D61}"/>
    <dgm:cxn modelId="{5EFA093C-40EA-498A-BD98-4CFCB48440AB}" type="presOf" srcId="{40ECF120-E826-4E9B-B2D1-850798392468}" destId="{017DD1A9-D909-42FE-B3C0-5BB1EC5553B1}" srcOrd="0" destOrd="0" presId="urn:microsoft.com/office/officeart/2008/layout/RadialCluster"/>
    <dgm:cxn modelId="{86D1E7AB-078F-4CD4-A818-CC0A40356690}" type="presOf" srcId="{5951B045-711F-470C-9BB3-16C9F8223876}" destId="{8930AFF8-730E-4C05-B377-DBDC2C879D3A}" srcOrd="0" destOrd="0" presId="urn:microsoft.com/office/officeart/2008/layout/RadialCluster"/>
    <dgm:cxn modelId="{AE241D61-BBE0-45B4-B95A-1D43EDB1C3FC}" type="presOf" srcId="{F1BDCF1C-A279-43F5-9F3C-0EC58AA4EBC8}" destId="{68A603BE-CFA5-41CE-9F0D-00DB0FF141DD}" srcOrd="0" destOrd="0" presId="urn:microsoft.com/office/officeart/2008/layout/RadialCluster"/>
    <dgm:cxn modelId="{C7314546-8CDE-4D40-8272-B453480E5D16}" srcId="{40ECF120-E826-4E9B-B2D1-850798392468}" destId="{7134F68F-8442-4A56-AE34-4DCE8B85D6F3}" srcOrd="0" destOrd="0" parTransId="{0BDD09CE-371C-4BDA-8BAA-8358726607BA}" sibTransId="{950AAFA2-AE33-41BA-B821-04292605ADCF}"/>
    <dgm:cxn modelId="{3B47E48E-62A0-4DFB-958B-22E803DE878D}" type="presParOf" srcId="{017DD1A9-D909-42FE-B3C0-5BB1EC5553B1}" destId="{C0592C00-307B-47C9-90C0-B9C4748A16C9}" srcOrd="0" destOrd="0" presId="urn:microsoft.com/office/officeart/2008/layout/RadialCluster"/>
    <dgm:cxn modelId="{3065ADC0-A22C-4970-982E-382E0BAE415B}" type="presParOf" srcId="{C0592C00-307B-47C9-90C0-B9C4748A16C9}" destId="{2CE52216-D0C9-49EA-8E9E-61EAE6C84B62}" srcOrd="0" destOrd="0" presId="urn:microsoft.com/office/officeart/2008/layout/RadialCluster"/>
    <dgm:cxn modelId="{876DDE19-F3BF-4458-B260-6D0F40CED27B}" type="presParOf" srcId="{C0592C00-307B-47C9-90C0-B9C4748A16C9}" destId="{C0978921-F1A3-4050-8EE4-DE624FB87CC7}" srcOrd="1" destOrd="0" presId="urn:microsoft.com/office/officeart/2008/layout/RadialCluster"/>
    <dgm:cxn modelId="{A5029DF0-F8D9-42C7-89FC-9436112D2879}" type="presParOf" srcId="{C0592C00-307B-47C9-90C0-B9C4748A16C9}" destId="{4986579F-1BB1-483B-91AE-4B7D1C12194D}" srcOrd="2" destOrd="0" presId="urn:microsoft.com/office/officeart/2008/layout/RadialCluster"/>
    <dgm:cxn modelId="{F40B3D46-FCE0-45DC-8D31-11E057123652}" type="presParOf" srcId="{C0592C00-307B-47C9-90C0-B9C4748A16C9}" destId="{68A603BE-CFA5-41CE-9F0D-00DB0FF141DD}" srcOrd="3" destOrd="0" presId="urn:microsoft.com/office/officeart/2008/layout/RadialCluster"/>
    <dgm:cxn modelId="{FF8CED22-8FAB-4736-AE7D-301F2F930D65}" type="presParOf" srcId="{C0592C00-307B-47C9-90C0-B9C4748A16C9}" destId="{4637AE4E-DD9E-433F-A452-13797E2479B6}" srcOrd="4" destOrd="0" presId="urn:microsoft.com/office/officeart/2008/layout/RadialCluster"/>
    <dgm:cxn modelId="{E6756361-D3E1-4F3F-8DF7-0E36FA8B3077}" type="presParOf" srcId="{C0592C00-307B-47C9-90C0-B9C4748A16C9}" destId="{58CCB9E5-3E6D-4290-8234-1E524C99B02B}" srcOrd="5" destOrd="0" presId="urn:microsoft.com/office/officeart/2008/layout/RadialCluster"/>
    <dgm:cxn modelId="{84E09A29-F898-4677-A7AD-823FB94664E2}" type="presParOf" srcId="{C0592C00-307B-47C9-90C0-B9C4748A16C9}" destId="{F1D36797-CFD6-4D1C-B44B-9A894DFE54B3}" srcOrd="6" destOrd="0" presId="urn:microsoft.com/office/officeart/2008/layout/RadialCluster"/>
    <dgm:cxn modelId="{42553445-85D7-44EB-9AB8-5050BC0AE4B0}" type="presParOf" srcId="{C0592C00-307B-47C9-90C0-B9C4748A16C9}" destId="{8930AFF8-730E-4C05-B377-DBDC2C879D3A}" srcOrd="7" destOrd="0" presId="urn:microsoft.com/office/officeart/2008/layout/RadialCluster"/>
    <dgm:cxn modelId="{8DCEC213-EE4F-4DF3-BD53-E0C9E9E85FB3}" type="presParOf" srcId="{C0592C00-307B-47C9-90C0-B9C4748A16C9}" destId="{4DD2B309-ACDC-45A8-A1E1-14C63F21341A}" srcOrd="8" destOrd="0" presId="urn:microsoft.com/office/officeart/2008/layout/RadialCluster"/>
    <dgm:cxn modelId="{DA1B472E-6B0B-4775-A8A2-B4FB02A93720}" type="presParOf" srcId="{C0592C00-307B-47C9-90C0-B9C4748A16C9}" destId="{D3113DE9-8D39-42D7-ADD6-34B39847982D}" srcOrd="9" destOrd="0" presId="urn:microsoft.com/office/officeart/2008/layout/RadialCluster"/>
    <dgm:cxn modelId="{419904DA-5205-4995-8D50-E569684FB328}" type="presParOf" srcId="{C0592C00-307B-47C9-90C0-B9C4748A16C9}" destId="{FF91B4AF-B545-4790-8844-D3FC1A38658B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374EA5-6735-4AC6-83FD-270AAD4E66F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DF30AE-D6B5-4ED9-88DB-D0FD5FA67CA3}">
      <dgm:prSet custT="1"/>
      <dgm:spPr/>
      <dgm:t>
        <a:bodyPr/>
        <a:lstStyle/>
        <a:p>
          <a:pPr algn="ctr" rtl="0"/>
          <a:r>
            <a:rPr lang="ru-RU" sz="1600" smtClean="0">
              <a:latin typeface="Times New Roman" pitchFamily="18" charset="0"/>
              <a:cs typeface="Times New Roman" pitchFamily="18" charset="0"/>
            </a:rPr>
            <a:t>информация о программах обучения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58D22947-7552-4424-B9D1-32E66C0BB599}" type="parTrans" cxnId="{1D334261-7DA3-4838-AD42-62E8EA3E380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042F0A-CBCD-473C-BD39-018158CE4351}" type="sibTrans" cxnId="{1D334261-7DA3-4838-AD42-62E8EA3E380D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C5C9FA0-3D10-48B2-AA03-FAAD1E13D82A}">
      <dgm:prSet custT="1"/>
      <dgm:spPr/>
      <dgm:t>
        <a:bodyPr/>
        <a:lstStyle/>
        <a:p>
          <a:pPr algn="ctr" rtl="0"/>
          <a:r>
            <a:rPr lang="ru-RU" sz="1600" smtClean="0">
              <a:latin typeface="Times New Roman" pitchFamily="18" charset="0"/>
              <a:cs typeface="Times New Roman" pitchFamily="18" charset="0"/>
            </a:rPr>
            <a:t>условия поступления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36EC3B3-4564-4C97-A9B8-B8452B763F17}" type="parTrans" cxnId="{85375505-CE46-4A2F-A6E9-AE305FC31FD7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1305F57-3D2D-4202-9D39-BC93A6FF88D1}" type="sibTrans" cxnId="{85375505-CE46-4A2F-A6E9-AE305FC31FD7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2210A91-B490-48BF-B840-C0AF3EAD21AA}">
      <dgm:prSet custT="1"/>
      <dgm:spPr/>
      <dgm:t>
        <a:bodyPr/>
        <a:lstStyle/>
        <a:p>
          <a:pPr algn="ctr" rtl="0"/>
          <a:r>
            <a:rPr lang="ru-RU" sz="1600" smtClean="0">
              <a:latin typeface="Times New Roman" pitchFamily="18" charset="0"/>
              <a:cs typeface="Times New Roman" pitchFamily="18" charset="0"/>
            </a:rPr>
            <a:t>демонстрационные онлайн-курсы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3B4413B6-2CC0-4B67-97C5-EBE402D2752B}" type="parTrans" cxnId="{8C0EC9FE-38FF-4C35-855E-94E42EB4EAA7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B2943E-D607-4F69-9641-3B8635CB01B8}" type="sibTrans" cxnId="{8C0EC9FE-38FF-4C35-855E-94E42EB4EAA7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1383420-2DAF-4E6B-B70D-3D56AA6F058C}">
      <dgm:prSet custT="1"/>
      <dgm:spPr/>
      <dgm:t>
        <a:bodyPr/>
        <a:lstStyle/>
        <a:p>
          <a:pPr algn="ctr" rtl="0"/>
          <a:r>
            <a:rPr lang="ru-RU" sz="1600" smtClean="0">
              <a:latin typeface="Times New Roman" pitchFamily="18" charset="0"/>
              <a:cs typeface="Times New Roman" pitchFamily="18" charset="0"/>
            </a:rPr>
            <a:t>приём документов абитуриентов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BDECB47-E5F6-40A3-BC36-7A488495CE73}" type="parTrans" cxnId="{14E02CB9-61B7-411F-B420-A377658C4F3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24DB6AD-3F9E-4D16-A7AD-3038235BD0EE}" type="sibTrans" cxnId="{14E02CB9-61B7-411F-B420-A377658C4F3A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CEEC1C4-29E1-4984-8BB2-A049DC91B1F0}">
      <dgm:prSet custT="1"/>
      <dgm:spPr/>
      <dgm:t>
        <a:bodyPr/>
        <a:lstStyle/>
        <a:p>
          <a:pPr algn="ctr" rtl="0"/>
          <a:r>
            <a:rPr lang="ru-RU" sz="1600" smtClean="0">
              <a:latin typeface="Times New Roman" pitchFamily="18" charset="0"/>
              <a:cs typeface="Times New Roman" pitchFamily="18" charset="0"/>
            </a:rPr>
            <a:t>вступительные процедуры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09707C4-A3D1-4538-A403-1B5C89743560}" type="parTrans" cxnId="{47CD9F39-43A5-4BE1-B49C-EC01C973673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B2EC2A9-3716-4D9A-84EE-EDE7B7E93986}" type="sibTrans" cxnId="{47CD9F39-43A5-4BE1-B49C-EC01C9736730}">
      <dgm:prSet/>
      <dgm:spPr/>
      <dgm:t>
        <a:bodyPr/>
        <a:lstStyle/>
        <a:p>
          <a:endParaRPr lang="ru-RU" sz="16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E964FE9-1F51-4C82-923D-52B8E3724D75}" type="pres">
      <dgm:prSet presAssocID="{96374EA5-6735-4AC6-83FD-270AAD4E66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3DC175-FD5D-4B0D-94D4-908123D891B2}" type="pres">
      <dgm:prSet presAssocID="{92DF30AE-D6B5-4ED9-88DB-D0FD5FA67CA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ADE67-4F5F-4A0B-9B66-FA4343154DE3}" type="pres">
      <dgm:prSet presAssocID="{DD042F0A-CBCD-473C-BD39-018158CE4351}" presName="spacer" presStyleCnt="0"/>
      <dgm:spPr/>
      <dgm:t>
        <a:bodyPr/>
        <a:lstStyle/>
        <a:p>
          <a:endParaRPr lang="ru-RU"/>
        </a:p>
      </dgm:t>
    </dgm:pt>
    <dgm:pt modelId="{68E64232-F9AA-4727-A1C1-18B033FC75AF}" type="pres">
      <dgm:prSet presAssocID="{8C5C9FA0-3D10-48B2-AA03-FAAD1E13D82A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78A1B3-FB85-4703-B76D-F26C7C500A9C}" type="pres">
      <dgm:prSet presAssocID="{31305F57-3D2D-4202-9D39-BC93A6FF88D1}" presName="spacer" presStyleCnt="0"/>
      <dgm:spPr/>
      <dgm:t>
        <a:bodyPr/>
        <a:lstStyle/>
        <a:p>
          <a:endParaRPr lang="ru-RU"/>
        </a:p>
      </dgm:t>
    </dgm:pt>
    <dgm:pt modelId="{08653D66-7C4E-4E83-90B4-86A35574CBA6}" type="pres">
      <dgm:prSet presAssocID="{F2210A91-B490-48BF-B840-C0AF3EAD21AA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0BFD2F-9250-439B-9D53-B5E3A609611C}" type="pres">
      <dgm:prSet presAssocID="{5AB2943E-D607-4F69-9641-3B8635CB01B8}" presName="spacer" presStyleCnt="0"/>
      <dgm:spPr/>
      <dgm:t>
        <a:bodyPr/>
        <a:lstStyle/>
        <a:p>
          <a:endParaRPr lang="ru-RU"/>
        </a:p>
      </dgm:t>
    </dgm:pt>
    <dgm:pt modelId="{5678E049-308B-4EA2-87E6-C1CF394C4251}" type="pres">
      <dgm:prSet presAssocID="{D1383420-2DAF-4E6B-B70D-3D56AA6F058C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E3C77-DF86-48B5-B676-4F2D338D9FB6}" type="pres">
      <dgm:prSet presAssocID="{724DB6AD-3F9E-4D16-A7AD-3038235BD0EE}" presName="spacer" presStyleCnt="0"/>
      <dgm:spPr/>
      <dgm:t>
        <a:bodyPr/>
        <a:lstStyle/>
        <a:p>
          <a:endParaRPr lang="ru-RU"/>
        </a:p>
      </dgm:t>
    </dgm:pt>
    <dgm:pt modelId="{E7FC2C18-D086-4B5E-A2E0-403B339985EB}" type="pres">
      <dgm:prSet presAssocID="{1CEEC1C4-29E1-4984-8BB2-A049DC91B1F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0F3C7F7-03DB-4BF6-988A-44FC4A42E917}" type="presOf" srcId="{92DF30AE-D6B5-4ED9-88DB-D0FD5FA67CA3}" destId="{C93DC175-FD5D-4B0D-94D4-908123D891B2}" srcOrd="0" destOrd="0" presId="urn:microsoft.com/office/officeart/2005/8/layout/vList2"/>
    <dgm:cxn modelId="{E7A4944C-6CF8-4FE3-93CB-70D3A6A252C9}" type="presOf" srcId="{8C5C9FA0-3D10-48B2-AA03-FAAD1E13D82A}" destId="{68E64232-F9AA-4727-A1C1-18B033FC75AF}" srcOrd="0" destOrd="0" presId="urn:microsoft.com/office/officeart/2005/8/layout/vList2"/>
    <dgm:cxn modelId="{14E02CB9-61B7-411F-B420-A377658C4F3A}" srcId="{96374EA5-6735-4AC6-83FD-270AAD4E66F6}" destId="{D1383420-2DAF-4E6B-B70D-3D56AA6F058C}" srcOrd="3" destOrd="0" parTransId="{2BDECB47-E5F6-40A3-BC36-7A488495CE73}" sibTransId="{724DB6AD-3F9E-4D16-A7AD-3038235BD0EE}"/>
    <dgm:cxn modelId="{85375505-CE46-4A2F-A6E9-AE305FC31FD7}" srcId="{96374EA5-6735-4AC6-83FD-270AAD4E66F6}" destId="{8C5C9FA0-3D10-48B2-AA03-FAAD1E13D82A}" srcOrd="1" destOrd="0" parTransId="{736EC3B3-4564-4C97-A9B8-B8452B763F17}" sibTransId="{31305F57-3D2D-4202-9D39-BC93A6FF88D1}"/>
    <dgm:cxn modelId="{1D334261-7DA3-4838-AD42-62E8EA3E380D}" srcId="{96374EA5-6735-4AC6-83FD-270AAD4E66F6}" destId="{92DF30AE-D6B5-4ED9-88DB-D0FD5FA67CA3}" srcOrd="0" destOrd="0" parTransId="{58D22947-7552-4424-B9D1-32E66C0BB599}" sibTransId="{DD042F0A-CBCD-473C-BD39-018158CE4351}"/>
    <dgm:cxn modelId="{A30FE96B-192E-4773-A587-4FF7E745E557}" type="presOf" srcId="{D1383420-2DAF-4E6B-B70D-3D56AA6F058C}" destId="{5678E049-308B-4EA2-87E6-C1CF394C4251}" srcOrd="0" destOrd="0" presId="urn:microsoft.com/office/officeart/2005/8/layout/vList2"/>
    <dgm:cxn modelId="{47CD9F39-43A5-4BE1-B49C-EC01C9736730}" srcId="{96374EA5-6735-4AC6-83FD-270AAD4E66F6}" destId="{1CEEC1C4-29E1-4984-8BB2-A049DC91B1F0}" srcOrd="4" destOrd="0" parTransId="{209707C4-A3D1-4538-A403-1B5C89743560}" sibTransId="{8B2EC2A9-3716-4D9A-84EE-EDE7B7E93986}"/>
    <dgm:cxn modelId="{8C0EC9FE-38FF-4C35-855E-94E42EB4EAA7}" srcId="{96374EA5-6735-4AC6-83FD-270AAD4E66F6}" destId="{F2210A91-B490-48BF-B840-C0AF3EAD21AA}" srcOrd="2" destOrd="0" parTransId="{3B4413B6-2CC0-4B67-97C5-EBE402D2752B}" sibTransId="{5AB2943E-D607-4F69-9641-3B8635CB01B8}"/>
    <dgm:cxn modelId="{41EC9FBF-0CB1-480F-96CB-3429C9B3AB4B}" type="presOf" srcId="{96374EA5-6735-4AC6-83FD-270AAD4E66F6}" destId="{1E964FE9-1F51-4C82-923D-52B8E3724D75}" srcOrd="0" destOrd="0" presId="urn:microsoft.com/office/officeart/2005/8/layout/vList2"/>
    <dgm:cxn modelId="{801366F6-7055-4614-BA11-21FBEB6331B5}" type="presOf" srcId="{1CEEC1C4-29E1-4984-8BB2-A049DC91B1F0}" destId="{E7FC2C18-D086-4B5E-A2E0-403B339985EB}" srcOrd="0" destOrd="0" presId="urn:microsoft.com/office/officeart/2005/8/layout/vList2"/>
    <dgm:cxn modelId="{516DC024-F69F-4F5F-9674-F41765E8E752}" type="presOf" srcId="{F2210A91-B490-48BF-B840-C0AF3EAD21AA}" destId="{08653D66-7C4E-4E83-90B4-86A35574CBA6}" srcOrd="0" destOrd="0" presId="urn:microsoft.com/office/officeart/2005/8/layout/vList2"/>
    <dgm:cxn modelId="{80ED06BF-3223-4742-A23E-8C3902A1290B}" type="presParOf" srcId="{1E964FE9-1F51-4C82-923D-52B8E3724D75}" destId="{C93DC175-FD5D-4B0D-94D4-908123D891B2}" srcOrd="0" destOrd="0" presId="urn:microsoft.com/office/officeart/2005/8/layout/vList2"/>
    <dgm:cxn modelId="{8596DC5F-C315-4F2F-9833-E1B96B7AB134}" type="presParOf" srcId="{1E964FE9-1F51-4C82-923D-52B8E3724D75}" destId="{4E0ADE67-4F5F-4A0B-9B66-FA4343154DE3}" srcOrd="1" destOrd="0" presId="urn:microsoft.com/office/officeart/2005/8/layout/vList2"/>
    <dgm:cxn modelId="{FD964894-56B4-4CCC-8796-A930C778F5A9}" type="presParOf" srcId="{1E964FE9-1F51-4C82-923D-52B8E3724D75}" destId="{68E64232-F9AA-4727-A1C1-18B033FC75AF}" srcOrd="2" destOrd="0" presId="urn:microsoft.com/office/officeart/2005/8/layout/vList2"/>
    <dgm:cxn modelId="{847FF21E-61D4-4F4D-B9D9-0DFC21FC0A4E}" type="presParOf" srcId="{1E964FE9-1F51-4C82-923D-52B8E3724D75}" destId="{C178A1B3-FB85-4703-B76D-F26C7C500A9C}" srcOrd="3" destOrd="0" presId="urn:microsoft.com/office/officeart/2005/8/layout/vList2"/>
    <dgm:cxn modelId="{F1587207-D596-4AAA-8514-13B9D74D9521}" type="presParOf" srcId="{1E964FE9-1F51-4C82-923D-52B8E3724D75}" destId="{08653D66-7C4E-4E83-90B4-86A35574CBA6}" srcOrd="4" destOrd="0" presId="urn:microsoft.com/office/officeart/2005/8/layout/vList2"/>
    <dgm:cxn modelId="{ACE88B67-172F-4966-9449-2F5D361FD59C}" type="presParOf" srcId="{1E964FE9-1F51-4C82-923D-52B8E3724D75}" destId="{DA0BFD2F-9250-439B-9D53-B5E3A609611C}" srcOrd="5" destOrd="0" presId="urn:microsoft.com/office/officeart/2005/8/layout/vList2"/>
    <dgm:cxn modelId="{362D1DE8-7BCA-42C7-B013-2949CD745EE8}" type="presParOf" srcId="{1E964FE9-1F51-4C82-923D-52B8E3724D75}" destId="{5678E049-308B-4EA2-87E6-C1CF394C4251}" srcOrd="6" destOrd="0" presId="urn:microsoft.com/office/officeart/2005/8/layout/vList2"/>
    <dgm:cxn modelId="{CAB36321-142D-4DB6-87FD-7E9E92AD2E69}" type="presParOf" srcId="{1E964FE9-1F51-4C82-923D-52B8E3724D75}" destId="{3FBE3C77-DF86-48B5-B676-4F2D338D9FB6}" srcOrd="7" destOrd="0" presId="urn:microsoft.com/office/officeart/2005/8/layout/vList2"/>
    <dgm:cxn modelId="{19567DD7-131C-44D2-BE25-433937D9118B}" type="presParOf" srcId="{1E964FE9-1F51-4C82-923D-52B8E3724D75}" destId="{E7FC2C18-D086-4B5E-A2E0-403B339985E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7DF1A3-D590-4FA4-820F-257C001DBC25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8439D7-84AD-45CE-B2EA-B535855580AA}">
      <dgm:prSet custT="1"/>
      <dgm:spPr/>
      <dgm:t>
        <a:bodyPr/>
        <a:lstStyle/>
        <a:p>
          <a:pPr algn="ctr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поиск образовательных учреждений для получения профессионального образования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8B032E6-DB1A-491C-8DB6-2D28663DE726}" type="parTrans" cxnId="{16EF0578-F195-4573-85A9-55CBC6CCDA9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8722B5C-F9CB-44F8-A1BA-DB8A8176B3FB}" type="sibTrans" cxnId="{16EF0578-F195-4573-85A9-55CBC6CCDA9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C24CC41-3D90-4785-83EC-CB02C1ED16EC}">
      <dgm:prSet custT="1"/>
      <dgm:spPr/>
      <dgm:t>
        <a:bodyPr/>
        <a:lstStyle/>
        <a:p>
          <a:pPr algn="ctr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сравнивать образовательные программы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38C43C0-09D6-447B-957E-8686B9C1F48F}" type="parTrans" cxnId="{B59B58C4-E8AE-4B5B-BD06-4B6926338F6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D7F95B1-9CF5-4F32-A6A4-A3EA92606089}" type="sibTrans" cxnId="{B59B58C4-E8AE-4B5B-BD06-4B6926338F6B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DA7F8808-5BD7-42CD-B9AC-E747C9949B86}">
      <dgm:prSet custT="1"/>
      <dgm:spPr/>
      <dgm:t>
        <a:bodyPr/>
        <a:lstStyle/>
        <a:p>
          <a:pPr algn="ctr" rtl="0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дистанционно подавать свои документы </a:t>
          </a:r>
          <a:br>
            <a:rPr lang="ru-RU" sz="1600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и проходить вступительные процедуры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B5EA20AC-16BA-4A32-BA64-5CCF8FAEEAFB}" type="parTrans" cxnId="{45F1C498-B47B-49CA-A5EC-26761F85722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25D1270-A6B0-41D6-9EDC-BB40E33B31D9}" type="sibTrans" cxnId="{45F1C498-B47B-49CA-A5EC-26761F857227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45429A0-4352-47C7-BAF0-89B2F4422952}">
      <dgm:prSet custT="1"/>
      <dgm:spPr/>
      <dgm:t>
        <a:bodyPr/>
        <a:lstStyle/>
        <a:p>
          <a:pPr algn="ctr" rtl="0"/>
          <a:r>
            <a:rPr lang="ru-RU" sz="1600" smtClean="0">
              <a:latin typeface="Times New Roman" pitchFamily="18" charset="0"/>
              <a:cs typeface="Times New Roman" pitchFamily="18" charset="0"/>
            </a:rPr>
            <a:t>условия поступления и обучения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CD95E69A-8AE2-49B5-BBF0-C1547914EBBC}" type="parTrans" cxnId="{240B3EF5-6804-4E60-B1E7-A9CA4E83EE4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2513336-94C4-48A2-9E3D-8F7ECD80E87E}" type="sibTrans" cxnId="{240B3EF5-6804-4E60-B1E7-A9CA4E83EE4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9636FA0-9D5A-47DA-8672-DCF0D60D086C}">
      <dgm:prSet custT="1"/>
      <dgm:spPr/>
      <dgm:t>
        <a:bodyPr/>
        <a:lstStyle/>
        <a:p>
          <a:pPr algn="ctr" rtl="0"/>
          <a:r>
            <a:rPr lang="ru-RU" sz="1600" smtClean="0">
              <a:latin typeface="Times New Roman" pitchFamily="18" charset="0"/>
              <a:cs typeface="Times New Roman" pitchFamily="18" charset="0"/>
            </a:rPr>
            <a:t>переобучения, повышения квалификации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E2D3395-3182-4F74-9F92-ADE652AD0785}" type="parTrans" cxnId="{B0F7E7AF-7ECF-4AF1-9059-228DEE041DF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EF627996-09AC-405E-B046-F0EDF78AAE14}" type="sibTrans" cxnId="{B0F7E7AF-7ECF-4AF1-9059-228DEE041DF5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52AF659-E99D-47B0-92F6-B512A586BCEC}" type="pres">
      <dgm:prSet presAssocID="{327DF1A3-D590-4FA4-820F-257C001DBC2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8B9AA72-C2E3-40FB-A66F-5E89DEE69C12}" type="pres">
      <dgm:prSet presAssocID="{ED8439D7-84AD-45CE-B2EA-B535855580AA}" presName="parentText" presStyleLbl="node1" presStyleIdx="0" presStyleCnt="5" custScaleY="67587" custLinFactNeighborY="266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75BD3B-9DBA-426B-A6A8-C95E0665F360}" type="pres">
      <dgm:prSet presAssocID="{F8722B5C-F9CB-44F8-A1BA-DB8A8176B3FB}" presName="spacer" presStyleCnt="0"/>
      <dgm:spPr/>
      <dgm:t>
        <a:bodyPr/>
        <a:lstStyle/>
        <a:p>
          <a:endParaRPr lang="ru-RU"/>
        </a:p>
      </dgm:t>
    </dgm:pt>
    <dgm:pt modelId="{C40044FD-21E0-4403-8C05-ADD0E4D6271E}" type="pres">
      <dgm:prSet presAssocID="{AC24CC41-3D90-4785-83EC-CB02C1ED16EC}" presName="parentText" presStyleLbl="node1" presStyleIdx="1" presStyleCnt="5" custScaleY="58367" custLinFactY="68658" custLinFactNeighborX="21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ADA14-2AAF-4081-857E-D93F80B05D3B}" type="pres">
      <dgm:prSet presAssocID="{FD7F95B1-9CF5-4F32-A6A4-A3EA92606089}" presName="spacer" presStyleCnt="0"/>
      <dgm:spPr/>
      <dgm:t>
        <a:bodyPr/>
        <a:lstStyle/>
        <a:p>
          <a:endParaRPr lang="ru-RU"/>
        </a:p>
      </dgm:t>
    </dgm:pt>
    <dgm:pt modelId="{EF1D9C3E-AB7B-4856-8DE7-CE9778B7C6FA}" type="pres">
      <dgm:prSet presAssocID="{DA7F8808-5BD7-42CD-B9AC-E747C9949B86}" presName="parentText" presStyleLbl="node1" presStyleIdx="2" presStyleCnt="5" custScaleY="56727" custLinFactY="73861" custLinFactNeighborX="-422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A750B-5F18-49E8-8681-29B62C46CA7D}" type="pres">
      <dgm:prSet presAssocID="{A25D1270-A6B0-41D6-9EDC-BB40E33B31D9}" presName="spacer" presStyleCnt="0"/>
      <dgm:spPr/>
      <dgm:t>
        <a:bodyPr/>
        <a:lstStyle/>
        <a:p>
          <a:endParaRPr lang="ru-RU"/>
        </a:p>
      </dgm:t>
    </dgm:pt>
    <dgm:pt modelId="{D2371E20-D31E-4E42-9795-B67D931061EB}" type="pres">
      <dgm:prSet presAssocID="{F45429A0-4352-47C7-BAF0-89B2F4422952}" presName="parentText" presStyleLbl="node1" presStyleIdx="3" presStyleCnt="5" custScaleY="67436" custLinFactY="-116150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140590-0813-46B7-B0A3-2E65E2F81AD5}" type="pres">
      <dgm:prSet presAssocID="{F2513336-94C4-48A2-9E3D-8F7ECD80E87E}" presName="spacer" presStyleCnt="0"/>
      <dgm:spPr/>
      <dgm:t>
        <a:bodyPr/>
        <a:lstStyle/>
        <a:p>
          <a:endParaRPr lang="ru-RU"/>
        </a:p>
      </dgm:t>
    </dgm:pt>
    <dgm:pt modelId="{3221E545-0516-4AF5-AAB3-B0256CB0F49D}" type="pres">
      <dgm:prSet presAssocID="{A9636FA0-9D5A-47DA-8672-DCF0D60D086C}" presName="parentText" presStyleLbl="node1" presStyleIdx="4" presStyleCnt="5" custScaleY="60903" custLinFactNeighborX="-422" custLinFactNeighborY="9253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5EE276A-F09B-4FEE-B3B8-4554BD9B9E1F}" type="presOf" srcId="{ED8439D7-84AD-45CE-B2EA-B535855580AA}" destId="{48B9AA72-C2E3-40FB-A66F-5E89DEE69C12}" srcOrd="0" destOrd="0" presId="urn:microsoft.com/office/officeart/2005/8/layout/vList2"/>
    <dgm:cxn modelId="{B59B58C4-E8AE-4B5B-BD06-4B6926338F6B}" srcId="{327DF1A3-D590-4FA4-820F-257C001DBC25}" destId="{AC24CC41-3D90-4785-83EC-CB02C1ED16EC}" srcOrd="1" destOrd="0" parTransId="{738C43C0-09D6-447B-957E-8686B9C1F48F}" sibTransId="{FD7F95B1-9CF5-4F32-A6A4-A3EA92606089}"/>
    <dgm:cxn modelId="{240B3EF5-6804-4E60-B1E7-A9CA4E83EE4E}" srcId="{327DF1A3-D590-4FA4-820F-257C001DBC25}" destId="{F45429A0-4352-47C7-BAF0-89B2F4422952}" srcOrd="3" destOrd="0" parTransId="{CD95E69A-8AE2-49B5-BBF0-C1547914EBBC}" sibTransId="{F2513336-94C4-48A2-9E3D-8F7ECD80E87E}"/>
    <dgm:cxn modelId="{A8C104E6-E8AC-4BBB-B716-E3CAB296DB31}" type="presOf" srcId="{AC24CC41-3D90-4785-83EC-CB02C1ED16EC}" destId="{C40044FD-21E0-4403-8C05-ADD0E4D6271E}" srcOrd="0" destOrd="0" presId="urn:microsoft.com/office/officeart/2005/8/layout/vList2"/>
    <dgm:cxn modelId="{16EF0578-F195-4573-85A9-55CBC6CCDA96}" srcId="{327DF1A3-D590-4FA4-820F-257C001DBC25}" destId="{ED8439D7-84AD-45CE-B2EA-B535855580AA}" srcOrd="0" destOrd="0" parTransId="{F8B032E6-DB1A-491C-8DB6-2D28663DE726}" sibTransId="{F8722B5C-F9CB-44F8-A1BA-DB8A8176B3FB}"/>
    <dgm:cxn modelId="{B0F7E7AF-7ECF-4AF1-9059-228DEE041DF5}" srcId="{327DF1A3-D590-4FA4-820F-257C001DBC25}" destId="{A9636FA0-9D5A-47DA-8672-DCF0D60D086C}" srcOrd="4" destOrd="0" parTransId="{2E2D3395-3182-4F74-9F92-ADE652AD0785}" sibTransId="{EF627996-09AC-405E-B046-F0EDF78AAE14}"/>
    <dgm:cxn modelId="{318ACB35-720F-4551-985B-E0BED4AAB78E}" type="presOf" srcId="{327DF1A3-D590-4FA4-820F-257C001DBC25}" destId="{952AF659-E99D-47B0-92F6-B512A586BCEC}" srcOrd="0" destOrd="0" presId="urn:microsoft.com/office/officeart/2005/8/layout/vList2"/>
    <dgm:cxn modelId="{35250143-27DC-4BAC-AD86-54BD300342B1}" type="presOf" srcId="{DA7F8808-5BD7-42CD-B9AC-E747C9949B86}" destId="{EF1D9C3E-AB7B-4856-8DE7-CE9778B7C6FA}" srcOrd="0" destOrd="0" presId="urn:microsoft.com/office/officeart/2005/8/layout/vList2"/>
    <dgm:cxn modelId="{BE5A2669-A916-448C-A7E3-30D488FF9A91}" type="presOf" srcId="{A9636FA0-9D5A-47DA-8672-DCF0D60D086C}" destId="{3221E545-0516-4AF5-AAB3-B0256CB0F49D}" srcOrd="0" destOrd="0" presId="urn:microsoft.com/office/officeart/2005/8/layout/vList2"/>
    <dgm:cxn modelId="{45F1C498-B47B-49CA-A5EC-26761F857227}" srcId="{327DF1A3-D590-4FA4-820F-257C001DBC25}" destId="{DA7F8808-5BD7-42CD-B9AC-E747C9949B86}" srcOrd="2" destOrd="0" parTransId="{B5EA20AC-16BA-4A32-BA64-5CCF8FAEEAFB}" sibTransId="{A25D1270-A6B0-41D6-9EDC-BB40E33B31D9}"/>
    <dgm:cxn modelId="{3A839CC6-C72C-4966-AC57-8F3F6C38BB20}" type="presOf" srcId="{F45429A0-4352-47C7-BAF0-89B2F4422952}" destId="{D2371E20-D31E-4E42-9795-B67D931061EB}" srcOrd="0" destOrd="0" presId="urn:microsoft.com/office/officeart/2005/8/layout/vList2"/>
    <dgm:cxn modelId="{280B070D-32D9-48FD-947D-0B152371F65F}" type="presParOf" srcId="{952AF659-E99D-47B0-92F6-B512A586BCEC}" destId="{48B9AA72-C2E3-40FB-A66F-5E89DEE69C12}" srcOrd="0" destOrd="0" presId="urn:microsoft.com/office/officeart/2005/8/layout/vList2"/>
    <dgm:cxn modelId="{3E8E815C-F36E-4183-9D4E-5E658CAFE10A}" type="presParOf" srcId="{952AF659-E99D-47B0-92F6-B512A586BCEC}" destId="{4675BD3B-9DBA-426B-A6A8-C95E0665F360}" srcOrd="1" destOrd="0" presId="urn:microsoft.com/office/officeart/2005/8/layout/vList2"/>
    <dgm:cxn modelId="{3E2D9FA9-0E87-411F-9A53-6E0E28A65EC7}" type="presParOf" srcId="{952AF659-E99D-47B0-92F6-B512A586BCEC}" destId="{C40044FD-21E0-4403-8C05-ADD0E4D6271E}" srcOrd="2" destOrd="0" presId="urn:microsoft.com/office/officeart/2005/8/layout/vList2"/>
    <dgm:cxn modelId="{A293B477-B4E9-433B-8E7B-4588D7678FA9}" type="presParOf" srcId="{952AF659-E99D-47B0-92F6-B512A586BCEC}" destId="{370ADA14-2AAF-4081-857E-D93F80B05D3B}" srcOrd="3" destOrd="0" presId="urn:microsoft.com/office/officeart/2005/8/layout/vList2"/>
    <dgm:cxn modelId="{7AB3CF2F-F043-4E21-8DAE-7EA3F91685E0}" type="presParOf" srcId="{952AF659-E99D-47B0-92F6-B512A586BCEC}" destId="{EF1D9C3E-AB7B-4856-8DE7-CE9778B7C6FA}" srcOrd="4" destOrd="0" presId="urn:microsoft.com/office/officeart/2005/8/layout/vList2"/>
    <dgm:cxn modelId="{5E0AA419-35BB-4C21-BEAA-129967534FA5}" type="presParOf" srcId="{952AF659-E99D-47B0-92F6-B512A586BCEC}" destId="{4E0A750B-5F18-49E8-8681-29B62C46CA7D}" srcOrd="5" destOrd="0" presId="urn:microsoft.com/office/officeart/2005/8/layout/vList2"/>
    <dgm:cxn modelId="{43A1A976-B313-4731-BD1E-44ACD653DFE5}" type="presParOf" srcId="{952AF659-E99D-47B0-92F6-B512A586BCEC}" destId="{D2371E20-D31E-4E42-9795-B67D931061EB}" srcOrd="6" destOrd="0" presId="urn:microsoft.com/office/officeart/2005/8/layout/vList2"/>
    <dgm:cxn modelId="{CE7D88F2-4732-42CF-96F5-9FA70BF1522F}" type="presParOf" srcId="{952AF659-E99D-47B0-92F6-B512A586BCEC}" destId="{9D140590-0813-46B7-B0A3-2E65E2F81AD5}" srcOrd="7" destOrd="0" presId="urn:microsoft.com/office/officeart/2005/8/layout/vList2"/>
    <dgm:cxn modelId="{A6809B03-9963-497C-8A84-390A58258B9F}" type="presParOf" srcId="{952AF659-E99D-47B0-92F6-B512A586BCEC}" destId="{3221E545-0516-4AF5-AAB3-B0256CB0F49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9C68B2-7F90-4A62-B59B-6576DC155AF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AE58B9B-F8FC-4081-B64A-89B38C07414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способствовать формированию научно-образовательных консорциумов ВУЗов государств – членов ЕАЭС по областям специализации;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C908F1C-7FE6-4399-B63D-95284AD019C2}" type="parTrans" cxnId="{847D7361-F4B7-41E9-98E3-5DFE04197F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BFC8877-2799-46E0-AA68-22AC77220444}" type="sibTrans" cxnId="{847D7361-F4B7-41E9-98E3-5DFE04197F61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1B655C8D-561B-4E42-9C53-84C878D499B6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применять наилучшие складывающиеся практики и модели межвузовской кооперации и их организационно-правовые формы;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6CE320-228B-4D9B-89C6-39F2D8D87895}" type="parTrans" cxnId="{B4C4BE83-87E1-4749-8CA7-95CAD7FB835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11EDE83-E823-4B2A-8943-A5B8A8D8F58C}" type="sibTrans" cxnId="{B4C4BE83-87E1-4749-8CA7-95CAD7FB835A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36AE258-0047-4CE8-96E4-58A90A18C7F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развивать взаимовыгодные формы образовательного сотрудничества, обмениваться передовыми практиками и методиками обучения;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698BF95-1615-4988-99CB-B99CF36A7665}" type="parTrans" cxnId="{E18F1186-5DFF-42A9-979C-D479B0F386A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71889CC-2578-492A-B532-CE22E21EAE50}" type="sibTrans" cxnId="{E18F1186-5DFF-42A9-979C-D479B0F386A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3537E32C-D2B6-4562-8843-28941E73065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 развивать трансграничные дистанционные формы взаимодействия участников образовательного процесса;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621C1DD-D945-4729-AEAE-760F699E6586}" type="parTrans" cxnId="{EF640DCF-4983-4A87-BA48-385765B445C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265C282-B378-4827-8FA9-C5A8D32ACE0D}" type="sibTrans" cxnId="{EF640DCF-4983-4A87-BA48-385765B445CE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B2F9D5E-A354-42D4-A1CA-3DDCCAA564A8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способствовать совместной разработке образовательных онлайн-программ профессиональной подготовки </a:t>
          </a:r>
          <a:b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повышения квалификации с последующим их размещением на популярных образовательных платформах;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1B8A129-E151-4EEC-86A0-4F206A171BBE}" type="parTrans" cxnId="{C65347FE-4FC8-4A45-80D5-4DE4FE82F8B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5F0676E4-0BFC-445A-9C8A-CF75549DCACB}" type="sibTrans" cxnId="{C65347FE-4FC8-4A45-80D5-4DE4FE82F8BF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78D2B69-2F76-4EBF-9224-DD5F78F8811C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 способствовать возможности межгосударственного прохождения учебной (научной) практики студентов ВУЗов ЕАЭС,  в том числе дистанционно.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70A572-EA41-49D5-8575-E4A49854F315}" type="parTrans" cxnId="{2BD234DE-D869-44DE-B11E-6458DADDEFA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9263FA0-7264-40BF-82C1-386781463748}" type="sibTrans" cxnId="{2BD234DE-D869-44DE-B11E-6458DADDEFA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0A512C3-4023-4990-B029-159E88C3FDB3}" type="pres">
      <dgm:prSet presAssocID="{C29C68B2-7F90-4A62-B59B-6576DC155A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0ECA15-AC73-4E17-A60F-B338511CEFD3}" type="pres">
      <dgm:prSet presAssocID="{9AE58B9B-F8FC-4081-B64A-89B38C074148}" presName="parentText" presStyleLbl="node1" presStyleIdx="0" presStyleCnt="6" custLinFactNeighborY="-189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9810E-B233-43C4-BB8B-D5A7A09C7A9A}" type="pres">
      <dgm:prSet presAssocID="{2BFC8877-2799-46E0-AA68-22AC77220444}" presName="spacer" presStyleCnt="0"/>
      <dgm:spPr/>
    </dgm:pt>
    <dgm:pt modelId="{212173D5-74CB-440B-996E-3FF1EF8E4F8E}" type="pres">
      <dgm:prSet presAssocID="{1B655C8D-561B-4E42-9C53-84C878D499B6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863CB-8C27-4F74-A6B1-C887B6B8976A}" type="pres">
      <dgm:prSet presAssocID="{211EDE83-E823-4B2A-8943-A5B8A8D8F58C}" presName="spacer" presStyleCnt="0"/>
      <dgm:spPr/>
    </dgm:pt>
    <dgm:pt modelId="{F9092301-0B0A-4614-B1E9-1D9031ABD535}" type="pres">
      <dgm:prSet presAssocID="{336AE258-0047-4CE8-96E4-58A90A18C7FC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590E71-083C-4275-8A98-8E50EDF0BAFD}" type="pres">
      <dgm:prSet presAssocID="{971889CC-2578-492A-B532-CE22E21EAE50}" presName="spacer" presStyleCnt="0"/>
      <dgm:spPr/>
    </dgm:pt>
    <dgm:pt modelId="{5D125FB5-8D03-48DA-BE02-D3541E9E896C}" type="pres">
      <dgm:prSet presAssocID="{3537E32C-D2B6-4562-8843-28941E730658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3E10B8-7710-40BA-9928-10FDE1255812}" type="pres">
      <dgm:prSet presAssocID="{2265C282-B378-4827-8FA9-C5A8D32ACE0D}" presName="spacer" presStyleCnt="0"/>
      <dgm:spPr/>
    </dgm:pt>
    <dgm:pt modelId="{3A633F84-EF5B-4D4C-A572-009FECB630D6}" type="pres">
      <dgm:prSet presAssocID="{2B2F9D5E-A354-42D4-A1CA-3DDCCAA564A8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B15916-1281-4D3E-B708-F59D567C0EAC}" type="pres">
      <dgm:prSet presAssocID="{5F0676E4-0BFC-445A-9C8A-CF75549DCACB}" presName="spacer" presStyleCnt="0"/>
      <dgm:spPr/>
    </dgm:pt>
    <dgm:pt modelId="{30C6FFC3-CE66-493B-BD01-9B9095D1CEA9}" type="pres">
      <dgm:prSet presAssocID="{278D2B69-2F76-4EBF-9224-DD5F78F8811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640DCF-4983-4A87-BA48-385765B445CE}" srcId="{C29C68B2-7F90-4A62-B59B-6576DC155AFC}" destId="{3537E32C-D2B6-4562-8843-28941E730658}" srcOrd="3" destOrd="0" parTransId="{C621C1DD-D945-4729-AEAE-760F699E6586}" sibTransId="{2265C282-B378-4827-8FA9-C5A8D32ACE0D}"/>
    <dgm:cxn modelId="{8838CA20-C793-44DE-B331-BD8AA9FBBFBE}" type="presOf" srcId="{336AE258-0047-4CE8-96E4-58A90A18C7FC}" destId="{F9092301-0B0A-4614-B1E9-1D9031ABD535}" srcOrd="0" destOrd="0" presId="urn:microsoft.com/office/officeart/2005/8/layout/vList2"/>
    <dgm:cxn modelId="{2BD234DE-D869-44DE-B11E-6458DADDEFA6}" srcId="{C29C68B2-7F90-4A62-B59B-6576DC155AFC}" destId="{278D2B69-2F76-4EBF-9224-DD5F78F8811C}" srcOrd="5" destOrd="0" parTransId="{5A70A572-EA41-49D5-8575-E4A49854F315}" sibTransId="{B9263FA0-7264-40BF-82C1-386781463748}"/>
    <dgm:cxn modelId="{041A2335-EE1A-440D-85D7-2B03FE1E039F}" type="presOf" srcId="{278D2B69-2F76-4EBF-9224-DD5F78F8811C}" destId="{30C6FFC3-CE66-493B-BD01-9B9095D1CEA9}" srcOrd="0" destOrd="0" presId="urn:microsoft.com/office/officeart/2005/8/layout/vList2"/>
    <dgm:cxn modelId="{C65347FE-4FC8-4A45-80D5-4DE4FE82F8BF}" srcId="{C29C68B2-7F90-4A62-B59B-6576DC155AFC}" destId="{2B2F9D5E-A354-42D4-A1CA-3DDCCAA564A8}" srcOrd="4" destOrd="0" parTransId="{11B8A129-E151-4EEC-86A0-4F206A171BBE}" sibTransId="{5F0676E4-0BFC-445A-9C8A-CF75549DCACB}"/>
    <dgm:cxn modelId="{1ECDC5E4-86FE-414A-94ED-08955F090E45}" type="presOf" srcId="{3537E32C-D2B6-4562-8843-28941E730658}" destId="{5D125FB5-8D03-48DA-BE02-D3541E9E896C}" srcOrd="0" destOrd="0" presId="urn:microsoft.com/office/officeart/2005/8/layout/vList2"/>
    <dgm:cxn modelId="{EAB5BDDD-6D96-4331-A77E-D71289B7E7F0}" type="presOf" srcId="{9AE58B9B-F8FC-4081-B64A-89B38C074148}" destId="{340ECA15-AC73-4E17-A60F-B338511CEFD3}" srcOrd="0" destOrd="0" presId="urn:microsoft.com/office/officeart/2005/8/layout/vList2"/>
    <dgm:cxn modelId="{3058E504-6A8D-4556-9EBE-759B6F5B6E26}" type="presOf" srcId="{C29C68B2-7F90-4A62-B59B-6576DC155AFC}" destId="{A0A512C3-4023-4990-B029-159E88C3FDB3}" srcOrd="0" destOrd="0" presId="urn:microsoft.com/office/officeart/2005/8/layout/vList2"/>
    <dgm:cxn modelId="{E18F1186-5DFF-42A9-979C-D479B0F386A8}" srcId="{C29C68B2-7F90-4A62-B59B-6576DC155AFC}" destId="{336AE258-0047-4CE8-96E4-58A90A18C7FC}" srcOrd="2" destOrd="0" parTransId="{2698BF95-1615-4988-99CB-B99CF36A7665}" sibTransId="{971889CC-2578-492A-B532-CE22E21EAE50}"/>
    <dgm:cxn modelId="{66E9188C-4961-4659-AF3A-C7DDA58435D2}" type="presOf" srcId="{1B655C8D-561B-4E42-9C53-84C878D499B6}" destId="{212173D5-74CB-440B-996E-3FF1EF8E4F8E}" srcOrd="0" destOrd="0" presId="urn:microsoft.com/office/officeart/2005/8/layout/vList2"/>
    <dgm:cxn modelId="{C5384BD0-4EFF-47F5-BAB8-00A0D30D4770}" type="presOf" srcId="{2B2F9D5E-A354-42D4-A1CA-3DDCCAA564A8}" destId="{3A633F84-EF5B-4D4C-A572-009FECB630D6}" srcOrd="0" destOrd="0" presId="urn:microsoft.com/office/officeart/2005/8/layout/vList2"/>
    <dgm:cxn modelId="{B4C4BE83-87E1-4749-8CA7-95CAD7FB835A}" srcId="{C29C68B2-7F90-4A62-B59B-6576DC155AFC}" destId="{1B655C8D-561B-4E42-9C53-84C878D499B6}" srcOrd="1" destOrd="0" parTransId="{746CE320-228B-4D9B-89C6-39F2D8D87895}" sibTransId="{211EDE83-E823-4B2A-8943-A5B8A8D8F58C}"/>
    <dgm:cxn modelId="{847D7361-F4B7-41E9-98E3-5DFE04197F61}" srcId="{C29C68B2-7F90-4A62-B59B-6576DC155AFC}" destId="{9AE58B9B-F8FC-4081-B64A-89B38C074148}" srcOrd="0" destOrd="0" parTransId="{2C908F1C-7FE6-4399-B63D-95284AD019C2}" sibTransId="{2BFC8877-2799-46E0-AA68-22AC77220444}"/>
    <dgm:cxn modelId="{96C87C4A-E410-450E-941B-05DAA63F9CA8}" type="presParOf" srcId="{A0A512C3-4023-4990-B029-159E88C3FDB3}" destId="{340ECA15-AC73-4E17-A60F-B338511CEFD3}" srcOrd="0" destOrd="0" presId="urn:microsoft.com/office/officeart/2005/8/layout/vList2"/>
    <dgm:cxn modelId="{EDD1AD49-9C51-45C9-B742-03A3FA34BD34}" type="presParOf" srcId="{A0A512C3-4023-4990-B029-159E88C3FDB3}" destId="{BA09810E-B233-43C4-BB8B-D5A7A09C7A9A}" srcOrd="1" destOrd="0" presId="urn:microsoft.com/office/officeart/2005/8/layout/vList2"/>
    <dgm:cxn modelId="{421531E8-6697-4656-B415-31D6276C4BA6}" type="presParOf" srcId="{A0A512C3-4023-4990-B029-159E88C3FDB3}" destId="{212173D5-74CB-440B-996E-3FF1EF8E4F8E}" srcOrd="2" destOrd="0" presId="urn:microsoft.com/office/officeart/2005/8/layout/vList2"/>
    <dgm:cxn modelId="{68C17B35-D7CA-49EB-9601-3CEE7A70455C}" type="presParOf" srcId="{A0A512C3-4023-4990-B029-159E88C3FDB3}" destId="{4FC863CB-8C27-4F74-A6B1-C887B6B8976A}" srcOrd="3" destOrd="0" presId="urn:microsoft.com/office/officeart/2005/8/layout/vList2"/>
    <dgm:cxn modelId="{DBDD369E-FE56-43F4-B693-898B230F80FB}" type="presParOf" srcId="{A0A512C3-4023-4990-B029-159E88C3FDB3}" destId="{F9092301-0B0A-4614-B1E9-1D9031ABD535}" srcOrd="4" destOrd="0" presId="urn:microsoft.com/office/officeart/2005/8/layout/vList2"/>
    <dgm:cxn modelId="{8BE5E811-1E10-4B4E-85CF-10DBAB335F2F}" type="presParOf" srcId="{A0A512C3-4023-4990-B029-159E88C3FDB3}" destId="{C0590E71-083C-4275-8A98-8E50EDF0BAFD}" srcOrd="5" destOrd="0" presId="urn:microsoft.com/office/officeart/2005/8/layout/vList2"/>
    <dgm:cxn modelId="{F5F725C0-551F-40C9-9710-5026D5E486DA}" type="presParOf" srcId="{A0A512C3-4023-4990-B029-159E88C3FDB3}" destId="{5D125FB5-8D03-48DA-BE02-D3541E9E896C}" srcOrd="6" destOrd="0" presId="urn:microsoft.com/office/officeart/2005/8/layout/vList2"/>
    <dgm:cxn modelId="{D7AA4592-0997-4C91-A9F7-45428BD731D6}" type="presParOf" srcId="{A0A512C3-4023-4990-B029-159E88C3FDB3}" destId="{CD3E10B8-7710-40BA-9928-10FDE1255812}" srcOrd="7" destOrd="0" presId="urn:microsoft.com/office/officeart/2005/8/layout/vList2"/>
    <dgm:cxn modelId="{6141A100-1E89-4608-A1D1-0848B8C9EDB0}" type="presParOf" srcId="{A0A512C3-4023-4990-B029-159E88C3FDB3}" destId="{3A633F84-EF5B-4D4C-A572-009FECB630D6}" srcOrd="8" destOrd="0" presId="urn:microsoft.com/office/officeart/2005/8/layout/vList2"/>
    <dgm:cxn modelId="{EF28D4F2-2396-43D2-B98E-E2E7775D8351}" type="presParOf" srcId="{A0A512C3-4023-4990-B029-159E88C3FDB3}" destId="{C0B15916-1281-4D3E-B708-F59D567C0EAC}" srcOrd="9" destOrd="0" presId="urn:microsoft.com/office/officeart/2005/8/layout/vList2"/>
    <dgm:cxn modelId="{ECA952CE-A920-46C4-B160-0942FAC1DD7E}" type="presParOf" srcId="{A0A512C3-4023-4990-B029-159E88C3FDB3}" destId="{30C6FFC3-CE66-493B-BD01-9B9095D1CEA9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52216-D0C9-49EA-8E9E-61EAE6C84B62}">
      <dsp:nvSpPr>
        <dsp:cNvPr id="0" name=""/>
        <dsp:cNvSpPr/>
      </dsp:nvSpPr>
      <dsp:spPr>
        <a:xfrm>
          <a:off x="1611867" y="360401"/>
          <a:ext cx="5874730" cy="1273966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Специализированный раздел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«Экономическое сотрудничество в сфере профессионального образования»</a:t>
          </a:r>
          <a:endParaRPr lang="ru-RU" sz="2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74057" y="422591"/>
        <a:ext cx="5750350" cy="1149586"/>
      </dsp:txXfrm>
    </dsp:sp>
    <dsp:sp modelId="{C0978921-F1A3-4050-8EE4-DE624FB87CC7}">
      <dsp:nvSpPr>
        <dsp:cNvPr id="0" name=""/>
        <dsp:cNvSpPr/>
      </dsp:nvSpPr>
      <dsp:spPr>
        <a:xfrm rot="1618384">
          <a:off x="5740947" y="1884079"/>
          <a:ext cx="110109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1092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6579F-1BB1-483B-91AE-4B7D1C12194D}">
      <dsp:nvSpPr>
        <dsp:cNvPr id="0" name=""/>
        <dsp:cNvSpPr/>
      </dsp:nvSpPr>
      <dsp:spPr>
        <a:xfrm>
          <a:off x="6220497" y="2133791"/>
          <a:ext cx="2689895" cy="797287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 академических </a:t>
          </a:r>
          <a:b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профессиональных правах обладателей документов об образовании 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259417" y="2172711"/>
        <a:ext cx="2612055" cy="719447"/>
      </dsp:txXfrm>
    </dsp:sp>
    <dsp:sp modelId="{68A603BE-CFA5-41CE-9F0D-00DB0FF141DD}">
      <dsp:nvSpPr>
        <dsp:cNvPr id="0" name=""/>
        <dsp:cNvSpPr/>
      </dsp:nvSpPr>
      <dsp:spPr>
        <a:xfrm rot="5439110">
          <a:off x="3329376" y="2833259"/>
          <a:ext cx="23979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397938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7AE4E-DD9E-433F-A452-13797E2479B6}">
      <dsp:nvSpPr>
        <dsp:cNvPr id="0" name=""/>
        <dsp:cNvSpPr/>
      </dsp:nvSpPr>
      <dsp:spPr>
        <a:xfrm>
          <a:off x="2791477" y="4032151"/>
          <a:ext cx="3436559" cy="869965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Ссылки на имеющиеся национальные ресурсы по удаленной проверке подлинности документов </a:t>
          </a:r>
          <a:b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 образовании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33945" y="4074619"/>
        <a:ext cx="3351623" cy="785029"/>
      </dsp:txXfrm>
    </dsp:sp>
    <dsp:sp modelId="{58CCB9E5-3E6D-4290-8234-1E524C99B02B}">
      <dsp:nvSpPr>
        <dsp:cNvPr id="0" name=""/>
        <dsp:cNvSpPr/>
      </dsp:nvSpPr>
      <dsp:spPr>
        <a:xfrm rot="7526864">
          <a:off x="2679741" y="2364478"/>
          <a:ext cx="179246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92464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36797-CFD6-4D1C-B44B-9A894DFE54B3}">
      <dsp:nvSpPr>
        <dsp:cNvPr id="0" name=""/>
        <dsp:cNvSpPr/>
      </dsp:nvSpPr>
      <dsp:spPr>
        <a:xfrm>
          <a:off x="1494803" y="3094589"/>
          <a:ext cx="2647078" cy="668202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Образцы государственных документов об образовании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527422" y="3127208"/>
        <a:ext cx="2581840" cy="602964"/>
      </dsp:txXfrm>
    </dsp:sp>
    <dsp:sp modelId="{8930AFF8-730E-4C05-B377-DBDC2C879D3A}">
      <dsp:nvSpPr>
        <dsp:cNvPr id="0" name=""/>
        <dsp:cNvSpPr/>
      </dsp:nvSpPr>
      <dsp:spPr>
        <a:xfrm rot="3046266">
          <a:off x="4735091" y="2338622"/>
          <a:ext cx="181831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18312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2B309-ACDC-45A8-A1E1-14C63F21341A}">
      <dsp:nvSpPr>
        <dsp:cNvPr id="0" name=""/>
        <dsp:cNvSpPr/>
      </dsp:nvSpPr>
      <dsp:spPr>
        <a:xfrm>
          <a:off x="5055658" y="3042878"/>
          <a:ext cx="3058137" cy="895399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Перечень наиболее востребованных на едином рынке труда Союза профессий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099368" y="3086588"/>
        <a:ext cx="2970717" cy="807979"/>
      </dsp:txXfrm>
    </dsp:sp>
    <dsp:sp modelId="{D3113DE9-8D39-42D7-ADD6-34B39847982D}">
      <dsp:nvSpPr>
        <dsp:cNvPr id="0" name=""/>
        <dsp:cNvSpPr/>
      </dsp:nvSpPr>
      <dsp:spPr>
        <a:xfrm rot="9032690">
          <a:off x="2533918" y="1867627"/>
          <a:ext cx="94870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48707" y="0"/>
              </a:lnTo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1B4AF-B545-4790-8844-D3FC1A38658B}">
      <dsp:nvSpPr>
        <dsp:cNvPr id="0" name=""/>
        <dsp:cNvSpPr/>
      </dsp:nvSpPr>
      <dsp:spPr>
        <a:xfrm>
          <a:off x="422953" y="2100887"/>
          <a:ext cx="2834531" cy="852773"/>
        </a:xfrm>
        <a:prstGeom prst="roundRect">
          <a:avLst/>
        </a:prstGeom>
        <a:solidFill>
          <a:schemeClr val="bg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Рекомендуемые квалификационные требования к востребованным профессиям</a:t>
          </a:r>
          <a:endParaRPr lang="ru-RU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4582" y="2142516"/>
        <a:ext cx="2751273" cy="7695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DC175-FD5D-4B0D-94D4-908123D891B2}">
      <dsp:nvSpPr>
        <dsp:cNvPr id="0" name=""/>
        <dsp:cNvSpPr/>
      </dsp:nvSpPr>
      <dsp:spPr>
        <a:xfrm>
          <a:off x="0" y="12874"/>
          <a:ext cx="4458999" cy="842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информация о программах обучения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23" y="53997"/>
        <a:ext cx="4376753" cy="760154"/>
      </dsp:txXfrm>
    </dsp:sp>
    <dsp:sp modelId="{68E64232-F9AA-4727-A1C1-18B033FC75AF}">
      <dsp:nvSpPr>
        <dsp:cNvPr id="0" name=""/>
        <dsp:cNvSpPr/>
      </dsp:nvSpPr>
      <dsp:spPr>
        <a:xfrm>
          <a:off x="0" y="984875"/>
          <a:ext cx="4458999" cy="842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условия поступления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23" y="1025998"/>
        <a:ext cx="4376753" cy="760154"/>
      </dsp:txXfrm>
    </dsp:sp>
    <dsp:sp modelId="{08653D66-7C4E-4E83-90B4-86A35574CBA6}">
      <dsp:nvSpPr>
        <dsp:cNvPr id="0" name=""/>
        <dsp:cNvSpPr/>
      </dsp:nvSpPr>
      <dsp:spPr>
        <a:xfrm>
          <a:off x="0" y="1956875"/>
          <a:ext cx="4458999" cy="842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демонстрационные онлайн-курсы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23" y="1997998"/>
        <a:ext cx="4376753" cy="760154"/>
      </dsp:txXfrm>
    </dsp:sp>
    <dsp:sp modelId="{5678E049-308B-4EA2-87E6-C1CF394C4251}">
      <dsp:nvSpPr>
        <dsp:cNvPr id="0" name=""/>
        <dsp:cNvSpPr/>
      </dsp:nvSpPr>
      <dsp:spPr>
        <a:xfrm>
          <a:off x="0" y="2928875"/>
          <a:ext cx="4458999" cy="842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приём документов абитуриентов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23" y="2969998"/>
        <a:ext cx="4376753" cy="760154"/>
      </dsp:txXfrm>
    </dsp:sp>
    <dsp:sp modelId="{E7FC2C18-D086-4B5E-A2E0-403B339985EB}">
      <dsp:nvSpPr>
        <dsp:cNvPr id="0" name=""/>
        <dsp:cNvSpPr/>
      </dsp:nvSpPr>
      <dsp:spPr>
        <a:xfrm>
          <a:off x="0" y="3900875"/>
          <a:ext cx="4458999" cy="842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вступительные процедуры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123" y="3941998"/>
        <a:ext cx="4376753" cy="7601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9AA72-C2E3-40FB-A66F-5E89DEE69C12}">
      <dsp:nvSpPr>
        <dsp:cNvPr id="0" name=""/>
        <dsp:cNvSpPr/>
      </dsp:nvSpPr>
      <dsp:spPr>
        <a:xfrm>
          <a:off x="0" y="245056"/>
          <a:ext cx="4378325" cy="82239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поиск образовательных учреждений для получения профессионального образования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146" y="285202"/>
        <a:ext cx="4298033" cy="742106"/>
      </dsp:txXfrm>
    </dsp:sp>
    <dsp:sp modelId="{C40044FD-21E0-4403-8C05-ADD0E4D6271E}">
      <dsp:nvSpPr>
        <dsp:cNvPr id="0" name=""/>
        <dsp:cNvSpPr/>
      </dsp:nvSpPr>
      <dsp:spPr>
        <a:xfrm>
          <a:off x="0" y="2227362"/>
          <a:ext cx="4378325" cy="71020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сравнивать образовательные программы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4670" y="2262032"/>
        <a:ext cx="4308985" cy="640869"/>
      </dsp:txXfrm>
    </dsp:sp>
    <dsp:sp modelId="{EF1D9C3E-AB7B-4856-8DE7-CE9778B7C6FA}">
      <dsp:nvSpPr>
        <dsp:cNvPr id="0" name=""/>
        <dsp:cNvSpPr/>
      </dsp:nvSpPr>
      <dsp:spPr>
        <a:xfrm>
          <a:off x="0" y="3188082"/>
          <a:ext cx="4378325" cy="6902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дистанционно подавать свои документы </a:t>
          </a:r>
          <a:br>
            <a:rPr lang="ru-RU" sz="1600" kern="1200" dirty="0" smtClean="0">
              <a:latin typeface="Times New Roman" pitchFamily="18" charset="0"/>
              <a:cs typeface="Times New Roman" pitchFamily="18" charset="0"/>
            </a:rPr>
          </a:b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и проходить вступительные процедуры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3695" y="3221777"/>
        <a:ext cx="4310935" cy="622864"/>
      </dsp:txXfrm>
    </dsp:sp>
    <dsp:sp modelId="{D2371E20-D31E-4E42-9795-B67D931061EB}">
      <dsp:nvSpPr>
        <dsp:cNvPr id="0" name=""/>
        <dsp:cNvSpPr/>
      </dsp:nvSpPr>
      <dsp:spPr>
        <a:xfrm>
          <a:off x="0" y="1191883"/>
          <a:ext cx="4378325" cy="8205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условия поступления и обучения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056" y="1231939"/>
        <a:ext cx="4298213" cy="740449"/>
      </dsp:txXfrm>
    </dsp:sp>
    <dsp:sp modelId="{3221E545-0516-4AF5-AAB3-B0256CB0F49D}">
      <dsp:nvSpPr>
        <dsp:cNvPr id="0" name=""/>
        <dsp:cNvSpPr/>
      </dsp:nvSpPr>
      <dsp:spPr>
        <a:xfrm>
          <a:off x="0" y="4160586"/>
          <a:ext cx="4378325" cy="74106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переобучения, повышения квалификации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176" y="4196762"/>
        <a:ext cx="4305973" cy="6687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ECA15-AC73-4E17-A60F-B338511CEFD3}">
      <dsp:nvSpPr>
        <dsp:cNvPr id="0" name=""/>
        <dsp:cNvSpPr/>
      </dsp:nvSpPr>
      <dsp:spPr>
        <a:xfrm>
          <a:off x="0" y="13511"/>
          <a:ext cx="8543925" cy="6926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способствовать формированию научно-образовательных консорциумов ВУЗов государств – членов ЕАЭС по областям специализации;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47323"/>
        <a:ext cx="8476301" cy="625016"/>
      </dsp:txXfrm>
    </dsp:sp>
    <dsp:sp modelId="{212173D5-74CB-440B-996E-3FF1EF8E4F8E}">
      <dsp:nvSpPr>
        <dsp:cNvPr id="0" name=""/>
        <dsp:cNvSpPr/>
      </dsp:nvSpPr>
      <dsp:spPr>
        <a:xfrm>
          <a:off x="0" y="832955"/>
          <a:ext cx="8543925" cy="6926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применять наилучшие складывающиеся практики и модели межвузовской кооперации и их организационно-правовые формы;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866767"/>
        <a:ext cx="8476301" cy="625016"/>
      </dsp:txXfrm>
    </dsp:sp>
    <dsp:sp modelId="{F9092301-0B0A-4614-B1E9-1D9031ABD535}">
      <dsp:nvSpPr>
        <dsp:cNvPr id="0" name=""/>
        <dsp:cNvSpPr/>
      </dsp:nvSpPr>
      <dsp:spPr>
        <a:xfrm>
          <a:off x="0" y="1632155"/>
          <a:ext cx="8543925" cy="6926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развивать взаимовыгодные формы образовательного сотрудничества, обмениваться передовыми практиками и методиками обучения;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1665967"/>
        <a:ext cx="8476301" cy="625016"/>
      </dsp:txXfrm>
    </dsp:sp>
    <dsp:sp modelId="{5D125FB5-8D03-48DA-BE02-D3541E9E896C}">
      <dsp:nvSpPr>
        <dsp:cNvPr id="0" name=""/>
        <dsp:cNvSpPr/>
      </dsp:nvSpPr>
      <dsp:spPr>
        <a:xfrm>
          <a:off x="0" y="2431355"/>
          <a:ext cx="8543925" cy="6926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 развивать трансграничные дистанционные формы взаимодействия участников образовательного процесса;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2465167"/>
        <a:ext cx="8476301" cy="625016"/>
      </dsp:txXfrm>
    </dsp:sp>
    <dsp:sp modelId="{3A633F84-EF5B-4D4C-A572-009FECB630D6}">
      <dsp:nvSpPr>
        <dsp:cNvPr id="0" name=""/>
        <dsp:cNvSpPr/>
      </dsp:nvSpPr>
      <dsp:spPr>
        <a:xfrm>
          <a:off x="0" y="3230555"/>
          <a:ext cx="8543925" cy="6926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способствовать совместной разработке образовательных онлайн-программ профессиональной подготовки </a:t>
          </a:r>
          <a:b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 повышения квалификации с последующим их размещением на популярных образовательных платформах;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3264367"/>
        <a:ext cx="8476301" cy="625016"/>
      </dsp:txXfrm>
    </dsp:sp>
    <dsp:sp modelId="{30C6FFC3-CE66-493B-BD01-9B9095D1CEA9}">
      <dsp:nvSpPr>
        <dsp:cNvPr id="0" name=""/>
        <dsp:cNvSpPr/>
      </dsp:nvSpPr>
      <dsp:spPr>
        <a:xfrm>
          <a:off x="0" y="4029755"/>
          <a:ext cx="8543925" cy="692640"/>
        </a:xfrm>
        <a:prstGeom prst="round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 способствовать возможности межгосударственного прохождения учебной (научной) практики студентов ВУЗов ЕАЭС,  в том числе дистанционно.</a:t>
          </a:r>
          <a:endParaRPr lang="ru-RU" sz="14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3812" y="4063567"/>
        <a:ext cx="8476301" cy="625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D94FF-53EA-41DD-9F3B-E702D8FF2ED3}" type="datetimeFigureOut">
              <a:rPr lang="ru-RU" smtClean="0"/>
              <a:t>23.09.2022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8657-4C3C-409B-83F8-A0466F892C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39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18657-4C3C-409B-83F8-A0466F892C7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662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18657-4C3C-409B-83F8-A0466F892C7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62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 userDrawn="1"/>
        </p:nvSpPr>
        <p:spPr>
          <a:xfrm>
            <a:off x="0" y="0"/>
            <a:ext cx="309563" cy="6858002"/>
          </a:xfrm>
          <a:prstGeom prst="rect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 userDrawn="1"/>
        </p:nvSpPr>
        <p:spPr>
          <a:xfrm>
            <a:off x="309563" y="1516413"/>
            <a:ext cx="9596437" cy="3036723"/>
          </a:xfrm>
          <a:prstGeom prst="roundRect">
            <a:avLst>
              <a:gd name="adj" fmla="val 0"/>
            </a:avLst>
          </a:prstGeom>
          <a:solidFill>
            <a:srgbClr val="0141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179" y="2061064"/>
            <a:ext cx="8420100" cy="1564706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37464" y="4588953"/>
            <a:ext cx="3535815" cy="14335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C232-9767-48E4-807F-64E0CAC95A3D}" type="datetime1">
              <a:rPr lang="ru-RU" smtClean="0"/>
              <a:t>23.09.2022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t="16216" r="15283" b="13513"/>
          <a:stretch/>
        </p:blipFill>
        <p:spPr>
          <a:xfrm>
            <a:off x="8213271" y="89804"/>
            <a:ext cx="1692729" cy="12695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306582"/>
            <a:ext cx="2928908" cy="87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24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0D450-E174-4F06-9845-C2CF35B264E1}" type="datetime1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71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0936-7097-4955-9E2C-7F6FF0E53FDC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357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F454-AE46-4337-85C9-A0B39D82A88B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98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963" y="84798"/>
            <a:ext cx="7164538" cy="538953"/>
          </a:xfrm>
        </p:spPr>
        <p:txBody>
          <a:bodyPr/>
          <a:lstStyle>
            <a:lvl1pPr>
              <a:defRPr>
                <a:solidFill>
                  <a:srgbClr val="01417F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24127-4D4A-4EF5-A0D3-945A501AD280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t="16216" r="15283" b="13513"/>
          <a:stretch/>
        </p:blipFill>
        <p:spPr>
          <a:xfrm>
            <a:off x="9128760" y="40821"/>
            <a:ext cx="777240" cy="5829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2" y="210018"/>
            <a:ext cx="1128882" cy="337610"/>
          </a:xfrm>
          <a:prstGeom prst="rect">
            <a:avLst/>
          </a:prstGeom>
        </p:spPr>
      </p:pic>
      <p:sp>
        <p:nvSpPr>
          <p:cNvPr id="12" name="Прямоугольник 11"/>
          <p:cNvSpPr/>
          <p:nvPr userDrawn="1"/>
        </p:nvSpPr>
        <p:spPr>
          <a:xfrm>
            <a:off x="0" y="0"/>
            <a:ext cx="309563" cy="6858002"/>
          </a:xfrm>
          <a:prstGeom prst="rect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 userDrawn="1"/>
        </p:nvSpPr>
        <p:spPr>
          <a:xfrm>
            <a:off x="681038" y="898642"/>
            <a:ext cx="8543925" cy="5188516"/>
          </a:xfrm>
          <a:prstGeom prst="roundRect">
            <a:avLst>
              <a:gd name="adj" fmla="val 5011"/>
            </a:avLst>
          </a:prstGeom>
          <a:solidFill>
            <a:srgbClr val="01417F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 userDrawn="1"/>
        </p:nvSpPr>
        <p:spPr>
          <a:xfrm rot="16200000">
            <a:off x="8829314" y="5775097"/>
            <a:ext cx="955221" cy="1210584"/>
          </a:xfrm>
          <a:prstGeom prst="rtTriangle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330779"/>
            <a:ext cx="8543925" cy="4756378"/>
          </a:xfrm>
          <a:ln>
            <a:noFill/>
          </a:ln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963" y="84798"/>
            <a:ext cx="7164538" cy="538953"/>
          </a:xfrm>
        </p:spPr>
        <p:txBody>
          <a:bodyPr/>
          <a:lstStyle>
            <a:lvl1pPr>
              <a:defRPr>
                <a:solidFill>
                  <a:srgbClr val="01417F"/>
                </a:solidFill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97C1-EF76-4A4B-93BE-7BF64A87F9C7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06924" y="6356352"/>
            <a:ext cx="4209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BAA086-02D3-4960-BE5A-C1AB29CEFBC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2" t="16216" r="15283" b="13513"/>
          <a:stretch/>
        </p:blipFill>
        <p:spPr>
          <a:xfrm>
            <a:off x="9128760" y="40821"/>
            <a:ext cx="777240" cy="58293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22" y="210018"/>
            <a:ext cx="1128882" cy="337610"/>
          </a:xfrm>
          <a:prstGeom prst="rect">
            <a:avLst/>
          </a:prstGeom>
        </p:spPr>
      </p:pic>
      <p:sp>
        <p:nvSpPr>
          <p:cNvPr id="12" name="Прямоугольник 11"/>
          <p:cNvSpPr/>
          <p:nvPr userDrawn="1"/>
        </p:nvSpPr>
        <p:spPr>
          <a:xfrm>
            <a:off x="0" y="0"/>
            <a:ext cx="309563" cy="6858002"/>
          </a:xfrm>
          <a:prstGeom prst="rect">
            <a:avLst/>
          </a:prstGeom>
          <a:solidFill>
            <a:srgbClr val="A29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038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29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1B6D-6095-419A-88A4-041B7F2CDCB1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046" y="374835"/>
            <a:ext cx="2786946" cy="833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0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96289-2641-4A0B-BEDF-5313145CBCA9}" type="datetime1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274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FD7D-57F1-4AE4-AFAE-6383B1F435AF}" type="datetime1">
              <a:rPr lang="ru-RU" smtClean="0"/>
              <a:t>23.09.2022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07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682C-D116-4E05-AF7C-C9FC420CF033}" type="datetime1">
              <a:rPr lang="ru-RU" smtClean="0"/>
              <a:t>23.09.2022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05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DF7F1-4BA3-49EE-B246-7EB90418E15A}" type="datetime1">
              <a:rPr lang="ru-RU" smtClean="0"/>
              <a:t>23.09.2022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30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19BEE-E7E6-4F1F-AB8B-F86CAD2C2988}" type="datetime1">
              <a:rPr lang="ru-RU" smtClean="0"/>
              <a:t>23.09.2022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379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5441" y="59470"/>
            <a:ext cx="7338060" cy="538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898073"/>
            <a:ext cx="8543925" cy="5189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551F-6FB9-44FD-B16A-B3D6C9160224}" type="datetime1">
              <a:rPr lang="ru-RU" smtClean="0"/>
              <a:t>23.09.2022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AA086-02D3-4960-BE5A-C1AB29CEFB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521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4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rgbClr val="01417F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6506" y="2204864"/>
            <a:ext cx="9063756" cy="1564706"/>
          </a:xfrm>
        </p:spPr>
        <p:txBody>
          <a:bodyPr anchor="ctr">
            <a:noAutofit/>
          </a:bodyPr>
          <a:lstStyle/>
          <a:p>
            <a:r>
              <a:rPr lang="ru-RU" sz="3600" b="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Перспективы применения современных цифровых технологий для обеспечения взаимодействия участников образовательного процесса, находящихся </a:t>
            </a:r>
            <a:br>
              <a:rPr lang="ru-RU" sz="3600" b="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0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разных странах ЕАЭС</a:t>
            </a:r>
            <a:endParaRPr lang="ru-RU" sz="3600" b="0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>
          <a:xfrm>
            <a:off x="4212859" y="6425719"/>
            <a:ext cx="2196994" cy="355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Бишкек, 2022 г.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Заголовок 3"/>
          <p:cNvSpPr txBox="1">
            <a:spLocks/>
          </p:cNvSpPr>
          <p:nvPr/>
        </p:nvSpPr>
        <p:spPr>
          <a:xfrm>
            <a:off x="634992" y="4655933"/>
            <a:ext cx="9063756" cy="1564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ачальник отдела трудовых ресурсов </a:t>
            </a: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Департамента трудовой миграции и социальной зашиты</a:t>
            </a: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Евразийской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экономической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комиссии</a:t>
            </a:r>
          </a:p>
          <a:p>
            <a:endParaRPr lang="ru-RU" sz="20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Сарыбаев Чингиз Абдусатарович</a:t>
            </a:r>
            <a:endParaRPr lang="ru-RU" sz="2000" b="0" dirty="0">
              <a:solidFill>
                <a:schemeClr val="tx1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1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7645" y="223702"/>
            <a:ext cx="7479728" cy="538953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Единый рынок труда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Преференции для граждан Союза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425604" y="6356354"/>
            <a:ext cx="2228850" cy="365125"/>
          </a:xfrm>
        </p:spPr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бъект 10"/>
          <p:cNvSpPr>
            <a:spLocks noGrp="1"/>
          </p:cNvSpPr>
          <p:nvPr>
            <p:ph idx="1"/>
          </p:nvPr>
        </p:nvSpPr>
        <p:spPr>
          <a:xfrm>
            <a:off x="662523" y="1268760"/>
            <a:ext cx="8543925" cy="5189084"/>
          </a:xfrm>
        </p:spPr>
        <p:txBody>
          <a:bodyPr>
            <a:norm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Прямое признание документов об образовании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большинству специальностей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Прямое признание документов об образовании педагогов и юристов, а также возможность признания ученых степеней и званий на основе международных договоров.</a:t>
            </a:r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роекты Соглашений направленных на прямое признание документов об ученых степенях и ученых званиях.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4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6679" y="260648"/>
            <a:ext cx="7164538" cy="53895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Стратегия – 2025. Сфера профобразования.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70186" y="6314790"/>
            <a:ext cx="2228850" cy="365125"/>
          </a:xfrm>
        </p:spPr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800583872"/>
              </p:ext>
            </p:extLst>
          </p:nvPr>
        </p:nvGraphicFramePr>
        <p:xfrm>
          <a:off x="291530" y="930052"/>
          <a:ext cx="9439049" cy="5270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34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2653" y="260648"/>
            <a:ext cx="7164538" cy="538953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Евразийский сетевой университет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2523" y="1052736"/>
            <a:ext cx="8543925" cy="5689600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Меморандум о взаимопонимании по созданию Евразийского сетевого университета,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г. Бишкек,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мая 2022 г.)</a:t>
            </a:r>
          </a:p>
          <a:p>
            <a:pPr marL="0" indent="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371269" y="6381329"/>
            <a:ext cx="2311400" cy="365125"/>
          </a:xfrm>
        </p:spPr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48825" y="3578448"/>
            <a:ext cx="3124200" cy="66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 компетенций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20825" y="3578448"/>
            <a:ext cx="3111500" cy="66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Кыргызский экономический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61525" y="4429348"/>
            <a:ext cx="3111500" cy="66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 научного сотрудничества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622138" y="4429348"/>
            <a:ext cx="3111500" cy="660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Армянский государственный экономический университет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48825" y="5280248"/>
            <a:ext cx="31242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 IT-технологий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20825" y="5280248"/>
            <a:ext cx="31115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Белорусский государственный университет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74225" y="2587848"/>
            <a:ext cx="30988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 образовательных программ и методического обеспечения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620825" y="2587848"/>
            <a:ext cx="31115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Университет при Межпарламентской Ассамблее ЕврАзЭС</a:t>
            </a: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174339" y="2968848"/>
            <a:ext cx="1447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173026" y="3908648"/>
            <a:ext cx="1447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173025" y="4759548"/>
            <a:ext cx="1447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173026" y="5605884"/>
            <a:ext cx="1447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615411" y="1765463"/>
            <a:ext cx="6563028" cy="5205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Секретариат Евразийского сетевого университет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Государственный университет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управления РФ </a:t>
            </a:r>
          </a:p>
        </p:txBody>
      </p:sp>
    </p:spTree>
    <p:extLst>
      <p:ext uri="{BB962C8B-B14F-4D97-AF65-F5344CB8AC3E}">
        <p14:creationId xmlns:p14="http://schemas.microsoft.com/office/powerpoint/2010/main" val="39342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433523"/>
              </p:ext>
            </p:extLst>
          </p:nvPr>
        </p:nvGraphicFramePr>
        <p:xfrm>
          <a:off x="526473" y="1358034"/>
          <a:ext cx="4458999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542" y="208046"/>
            <a:ext cx="5293308" cy="53895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Единый образовательный портал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545811" y="889434"/>
            <a:ext cx="4376738" cy="4746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Университеты стран ЕАЭС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5333134" y="908484"/>
            <a:ext cx="4378325" cy="47466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Абитуриенты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513212028"/>
              </p:ext>
            </p:extLst>
          </p:nvPr>
        </p:nvGraphicFramePr>
        <p:xfrm>
          <a:off x="5342947" y="1191491"/>
          <a:ext cx="4378325" cy="4923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702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945641"/>
              </p:ext>
            </p:extLst>
          </p:nvPr>
        </p:nvGraphicFramePr>
        <p:xfrm>
          <a:off x="741423" y="1114664"/>
          <a:ext cx="8543925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2314" y="283206"/>
            <a:ext cx="7164538" cy="538953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единого образовательного пространства ЕАЭС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AA086-02D3-4960-BE5A-C1AB29CEFBC1}" type="slidenum">
              <a:rPr lang="ru-RU" smtClean="0">
                <a:solidFill>
                  <a:schemeClr val="tx1"/>
                </a:solidFill>
              </a:rPr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4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:\24-ДЕПАРТАМЕНТ ТРУДОВОЙ МИГРАЦИИ И СОЦИАЛЬНОЙ ЗАЩИТЫ\Отдел миграции\Служебки, документы\Презентации\Картинки для презентаций\Логотипы\EAEU_sign_r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9752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71336" y="641411"/>
            <a:ext cx="50206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27744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4969</TotalTime>
  <Words>262</Words>
  <Application>Microsoft Office PowerPoint</Application>
  <PresentationFormat>Лист A4 (210x297 мм)</PresentationFormat>
  <Paragraphs>60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Перспективы применения современных цифровых технологий для обеспечения взаимодействия участников образовательного процесса, находящихся  в разных странах ЕАЭС</vt:lpstr>
      <vt:lpstr>Единый рынок труда Преференции для граждан Союза</vt:lpstr>
      <vt:lpstr>Стратегия – 2025. Сфера профобразования.</vt:lpstr>
      <vt:lpstr>Евразийский сетевой университет</vt:lpstr>
      <vt:lpstr>Единый образовательный портал</vt:lpstr>
      <vt:lpstr>Формирование единого образовательного пространства ЕАЭС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Нуриев Нуржас Ерназарович</dc:creator>
  <cp:lastModifiedBy>Максатов Баатай Максатович</cp:lastModifiedBy>
  <cp:revision>316</cp:revision>
  <cp:lastPrinted>2021-05-11T14:16:10Z</cp:lastPrinted>
  <dcterms:created xsi:type="dcterms:W3CDTF">2021-04-16T07:38:45Z</dcterms:created>
  <dcterms:modified xsi:type="dcterms:W3CDTF">2022-09-23T14:03:48Z</dcterms:modified>
</cp:coreProperties>
</file>